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80" r:id="rId2"/>
  </p:sldMasterIdLst>
  <p:notesMasterIdLst>
    <p:notesMasterId r:id="rId8"/>
  </p:notesMasterIdLst>
  <p:sldIdLst>
    <p:sldId id="345" r:id="rId3"/>
    <p:sldId id="346" r:id="rId4"/>
    <p:sldId id="347" r:id="rId5"/>
    <p:sldId id="348" r:id="rId6"/>
    <p:sldId id="34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520" y="-128"/>
      </p:cViewPr>
      <p:guideLst>
        <p:guide orient="horz" pos="2160"/>
        <p:guide pos="2880"/>
      </p:guideLst>
    </p:cSldViewPr>
  </p:slideViewPr>
  <p:notesTextViewPr>
    <p:cViewPr>
      <p:scale>
        <a:sx n="1" d="1"/>
        <a:sy n="1" d="1"/>
      </p:scale>
      <p:origin x="0" y="0"/>
    </p:cViewPr>
  </p:notesTextViewPr>
  <p:sorterViewPr>
    <p:cViewPr>
      <p:scale>
        <a:sx n="72" d="100"/>
        <a:sy n="72" d="100"/>
      </p:scale>
      <p:origin x="0" y="13376"/>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54CA4B-7C36-40B9-BAB3-4D5315555135}" type="datetimeFigureOut">
              <a:rPr lang="en-AU" smtClean="0"/>
              <a:t>21/8/19</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56D1D6-113A-4C2D-9DD7-2DDE7FEBF5F8}" type="slidenum">
              <a:rPr lang="en-AU" smtClean="0"/>
              <a:t>‹#›</a:t>
            </a:fld>
            <a:endParaRPr lang="en-AU"/>
          </a:p>
        </p:txBody>
      </p:sp>
    </p:spTree>
    <p:extLst>
      <p:ext uri="{BB962C8B-B14F-4D97-AF65-F5344CB8AC3E}">
        <p14:creationId xmlns:p14="http://schemas.microsoft.com/office/powerpoint/2010/main" val="3424059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56D1D6-113A-4C2D-9DD7-2DDE7FEBF5F8}" type="slidenum">
              <a:rPr lang="en-AU" smtClean="0"/>
              <a:t>1</a:t>
            </a:fld>
            <a:endParaRPr lang="en-AU"/>
          </a:p>
        </p:txBody>
      </p:sp>
    </p:spTree>
    <p:extLst>
      <p:ext uri="{BB962C8B-B14F-4D97-AF65-F5344CB8AC3E}">
        <p14:creationId xmlns:p14="http://schemas.microsoft.com/office/powerpoint/2010/main" val="3343160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F58D8E24-FABE-498B-BC17-843564E3D523}" type="datetimeFigureOut">
              <a:rPr lang="en-AU" smtClean="0"/>
              <a:t>21/8/19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282426E-E1EE-4F85-9885-75DEEAFBD216}" type="slidenum">
              <a:rPr lang="en-AU" smtClean="0"/>
              <a:t>‹#›</a:t>
            </a:fld>
            <a:endParaRPr lang="en-AU"/>
          </a:p>
        </p:txBody>
      </p:sp>
    </p:spTree>
    <p:extLst>
      <p:ext uri="{BB962C8B-B14F-4D97-AF65-F5344CB8AC3E}">
        <p14:creationId xmlns:p14="http://schemas.microsoft.com/office/powerpoint/2010/main" val="1854436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58D8E24-FABE-498B-BC17-843564E3D523}" type="datetimeFigureOut">
              <a:rPr lang="en-AU" smtClean="0"/>
              <a:t>21/8/19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282426E-E1EE-4F85-9885-75DEEAFBD216}" type="slidenum">
              <a:rPr lang="en-AU" smtClean="0"/>
              <a:t>‹#›</a:t>
            </a:fld>
            <a:endParaRPr lang="en-AU"/>
          </a:p>
        </p:txBody>
      </p:sp>
    </p:spTree>
    <p:extLst>
      <p:ext uri="{BB962C8B-B14F-4D97-AF65-F5344CB8AC3E}">
        <p14:creationId xmlns:p14="http://schemas.microsoft.com/office/powerpoint/2010/main" val="3943784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58D8E24-FABE-498B-BC17-843564E3D523}" type="datetimeFigureOut">
              <a:rPr lang="en-AU" smtClean="0"/>
              <a:t>21/8/19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282426E-E1EE-4F85-9885-75DEEAFBD216}" type="slidenum">
              <a:rPr lang="en-AU" smtClean="0"/>
              <a:t>‹#›</a:t>
            </a:fld>
            <a:endParaRPr lang="en-AU"/>
          </a:p>
        </p:txBody>
      </p:sp>
    </p:spTree>
    <p:extLst>
      <p:ext uri="{BB962C8B-B14F-4D97-AF65-F5344CB8AC3E}">
        <p14:creationId xmlns:p14="http://schemas.microsoft.com/office/powerpoint/2010/main" val="25672968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8B66EB0B-2FB1-504B-98DB-E37838E6B464}" type="datetimeFigureOut">
              <a:rPr lang="en-US"/>
              <a:pPr>
                <a:defRPr/>
              </a:pPr>
              <a:t>21/8/19</a:t>
            </a:fld>
            <a:endParaRPr lang="en-US"/>
          </a:p>
        </p:txBody>
      </p:sp>
      <p:sp>
        <p:nvSpPr>
          <p:cNvPr id="5" name="Footer Placeholder 4"/>
          <p:cNvSpPr>
            <a:spLocks noGrp="1"/>
          </p:cNvSpPr>
          <p:nvPr>
            <p:ph type="ftr" sz="quarter" idx="11"/>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D5BD6EC6-C810-A446-8682-61EAABA26E6A}" type="slidenum">
              <a:rPr lang="en-US"/>
              <a:pPr>
                <a:defRPr/>
              </a:pPr>
              <a:t>‹#›</a:t>
            </a:fld>
            <a:endParaRPr lang="en-US"/>
          </a:p>
        </p:txBody>
      </p:sp>
    </p:spTree>
    <p:extLst>
      <p:ext uri="{BB962C8B-B14F-4D97-AF65-F5344CB8AC3E}">
        <p14:creationId xmlns:p14="http://schemas.microsoft.com/office/powerpoint/2010/main" val="1987876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4B64BA13-1E2A-D948-8CCB-F3C655B5C497}" type="datetimeFigureOut">
              <a:rPr lang="en-US"/>
              <a:pPr>
                <a:defRPr/>
              </a:pPr>
              <a:t>21/8/19</a:t>
            </a:fld>
            <a:endParaRPr lang="en-US"/>
          </a:p>
        </p:txBody>
      </p:sp>
      <p:sp>
        <p:nvSpPr>
          <p:cNvPr id="5" name="Footer Placeholder 4"/>
          <p:cNvSpPr>
            <a:spLocks noGrp="1"/>
          </p:cNvSpPr>
          <p:nvPr>
            <p:ph type="ftr" sz="quarter" idx="11"/>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24F651BB-F120-3F4B-9616-AD03894EA60A}" type="slidenum">
              <a:rPr lang="en-US"/>
              <a:pPr>
                <a:defRPr/>
              </a:pPr>
              <a:t>‹#›</a:t>
            </a:fld>
            <a:endParaRPr lang="en-US"/>
          </a:p>
        </p:txBody>
      </p:sp>
    </p:spTree>
    <p:extLst>
      <p:ext uri="{BB962C8B-B14F-4D97-AF65-F5344CB8AC3E}">
        <p14:creationId xmlns:p14="http://schemas.microsoft.com/office/powerpoint/2010/main" val="1653470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663AA6C8-0A9E-BF4A-B16F-3627A6934DD0}" type="datetimeFigureOut">
              <a:rPr lang="en-US"/>
              <a:pPr>
                <a:defRPr/>
              </a:pPr>
              <a:t>21/8/19</a:t>
            </a:fld>
            <a:endParaRPr lang="en-US"/>
          </a:p>
        </p:txBody>
      </p:sp>
      <p:sp>
        <p:nvSpPr>
          <p:cNvPr id="5" name="Footer Placeholder 4"/>
          <p:cNvSpPr>
            <a:spLocks noGrp="1"/>
          </p:cNvSpPr>
          <p:nvPr>
            <p:ph type="ftr" sz="quarter" idx="11"/>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70941ACB-4133-284C-AAED-29E6AAB9DD3F}" type="slidenum">
              <a:rPr lang="en-US"/>
              <a:pPr>
                <a:defRPr/>
              </a:pPr>
              <a:t>‹#›</a:t>
            </a:fld>
            <a:endParaRPr lang="en-US"/>
          </a:p>
        </p:txBody>
      </p:sp>
    </p:spTree>
    <p:extLst>
      <p:ext uri="{BB962C8B-B14F-4D97-AF65-F5344CB8AC3E}">
        <p14:creationId xmlns:p14="http://schemas.microsoft.com/office/powerpoint/2010/main" val="106286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CA4C74BF-5AC2-FB48-B29B-E5E7AB45094F}" type="datetimeFigureOut">
              <a:rPr lang="en-US"/>
              <a:pPr>
                <a:defRPr/>
              </a:pPr>
              <a:t>21/8/19</a:t>
            </a:fld>
            <a:endParaRPr lang="en-US"/>
          </a:p>
        </p:txBody>
      </p:sp>
      <p:sp>
        <p:nvSpPr>
          <p:cNvPr id="6" name="Footer Placeholder 5"/>
          <p:cNvSpPr>
            <a:spLocks noGrp="1"/>
          </p:cNvSpPr>
          <p:nvPr>
            <p:ph type="ftr" sz="quarter" idx="11"/>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F1F378CA-6107-A643-BB72-71849A600CB3}" type="slidenum">
              <a:rPr lang="en-US"/>
              <a:pPr>
                <a:defRPr/>
              </a:pPr>
              <a:t>‹#›</a:t>
            </a:fld>
            <a:endParaRPr lang="en-US"/>
          </a:p>
        </p:txBody>
      </p:sp>
    </p:spTree>
    <p:extLst>
      <p:ext uri="{BB962C8B-B14F-4D97-AF65-F5344CB8AC3E}">
        <p14:creationId xmlns:p14="http://schemas.microsoft.com/office/powerpoint/2010/main" val="4000824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8530DE89-C04C-9A42-A854-87F3160B3802}" type="datetimeFigureOut">
              <a:rPr lang="en-US"/>
              <a:pPr>
                <a:defRPr/>
              </a:pPr>
              <a:t>21/8/19</a:t>
            </a:fld>
            <a:endParaRPr lang="en-US"/>
          </a:p>
        </p:txBody>
      </p:sp>
      <p:sp>
        <p:nvSpPr>
          <p:cNvPr id="8" name="Footer Placeholder 7"/>
          <p:cNvSpPr>
            <a:spLocks noGrp="1"/>
          </p:cNvSpPr>
          <p:nvPr>
            <p:ph type="ftr" sz="quarter" idx="11"/>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739F0037-4705-014F-A397-F05CB2A4DD23}" type="slidenum">
              <a:rPr lang="en-US"/>
              <a:pPr>
                <a:defRPr/>
              </a:pPr>
              <a:t>‹#›</a:t>
            </a:fld>
            <a:endParaRPr lang="en-US"/>
          </a:p>
        </p:txBody>
      </p:sp>
    </p:spTree>
    <p:extLst>
      <p:ext uri="{BB962C8B-B14F-4D97-AF65-F5344CB8AC3E}">
        <p14:creationId xmlns:p14="http://schemas.microsoft.com/office/powerpoint/2010/main" val="2841101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A47922A3-E636-DD45-9E97-51764EA60305}" type="datetimeFigureOut">
              <a:rPr lang="en-US"/>
              <a:pPr>
                <a:defRPr/>
              </a:pPr>
              <a:t>21/8/19</a:t>
            </a:fld>
            <a:endParaRPr lang="en-US"/>
          </a:p>
        </p:txBody>
      </p:sp>
      <p:sp>
        <p:nvSpPr>
          <p:cNvPr id="4" name="Footer Placeholder 3"/>
          <p:cNvSpPr>
            <a:spLocks noGrp="1"/>
          </p:cNvSpPr>
          <p:nvPr>
            <p:ph type="ftr" sz="quarter" idx="11"/>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8497F457-E183-9F4B-8272-FE3D5D829E5F}" type="slidenum">
              <a:rPr lang="en-US"/>
              <a:pPr>
                <a:defRPr/>
              </a:pPr>
              <a:t>‹#›</a:t>
            </a:fld>
            <a:endParaRPr lang="en-US"/>
          </a:p>
        </p:txBody>
      </p:sp>
    </p:spTree>
    <p:extLst>
      <p:ext uri="{BB962C8B-B14F-4D97-AF65-F5344CB8AC3E}">
        <p14:creationId xmlns:p14="http://schemas.microsoft.com/office/powerpoint/2010/main" val="1666055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1C4E5D98-346E-5A4F-BC9A-AE01CB3C78C4}" type="datetimeFigureOut">
              <a:rPr lang="en-US"/>
              <a:pPr>
                <a:defRPr/>
              </a:pPr>
              <a:t>21/8/19</a:t>
            </a:fld>
            <a:endParaRPr lang="en-US"/>
          </a:p>
        </p:txBody>
      </p:sp>
      <p:sp>
        <p:nvSpPr>
          <p:cNvPr id="3" name="Footer Placeholder 2"/>
          <p:cNvSpPr>
            <a:spLocks noGrp="1"/>
          </p:cNvSpPr>
          <p:nvPr>
            <p:ph type="ftr" sz="quarter" idx="11"/>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4CBC3D8C-2733-AB45-AFE9-B9BC810A1249}" type="slidenum">
              <a:rPr lang="en-US"/>
              <a:pPr>
                <a:defRPr/>
              </a:pPr>
              <a:t>‹#›</a:t>
            </a:fld>
            <a:endParaRPr lang="en-US"/>
          </a:p>
        </p:txBody>
      </p:sp>
    </p:spTree>
    <p:extLst>
      <p:ext uri="{BB962C8B-B14F-4D97-AF65-F5344CB8AC3E}">
        <p14:creationId xmlns:p14="http://schemas.microsoft.com/office/powerpoint/2010/main" val="18602111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92EF5F57-F4F6-F64D-81F5-D10A51A22CEB}" type="datetimeFigureOut">
              <a:rPr lang="en-US"/>
              <a:pPr>
                <a:defRPr/>
              </a:pPr>
              <a:t>21/8/19</a:t>
            </a:fld>
            <a:endParaRPr lang="en-US"/>
          </a:p>
        </p:txBody>
      </p:sp>
      <p:sp>
        <p:nvSpPr>
          <p:cNvPr id="6" name="Footer Placeholder 5"/>
          <p:cNvSpPr>
            <a:spLocks noGrp="1"/>
          </p:cNvSpPr>
          <p:nvPr>
            <p:ph type="ftr" sz="quarter" idx="11"/>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D7F20CC7-6248-FC4A-8946-F1EEF958DCA0}" type="slidenum">
              <a:rPr lang="en-US"/>
              <a:pPr>
                <a:defRPr/>
              </a:pPr>
              <a:t>‹#›</a:t>
            </a:fld>
            <a:endParaRPr lang="en-US"/>
          </a:p>
        </p:txBody>
      </p:sp>
    </p:spTree>
    <p:extLst>
      <p:ext uri="{BB962C8B-B14F-4D97-AF65-F5344CB8AC3E}">
        <p14:creationId xmlns:p14="http://schemas.microsoft.com/office/powerpoint/2010/main" val="3961556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58D8E24-FABE-498B-BC17-843564E3D523}" type="datetimeFigureOut">
              <a:rPr lang="en-AU" smtClean="0"/>
              <a:t>21/8/19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282426E-E1EE-4F85-9885-75DEEAFBD216}" type="slidenum">
              <a:rPr lang="en-AU" smtClean="0"/>
              <a:t>‹#›</a:t>
            </a:fld>
            <a:endParaRPr lang="en-AU"/>
          </a:p>
        </p:txBody>
      </p:sp>
    </p:spTree>
    <p:extLst>
      <p:ext uri="{BB962C8B-B14F-4D97-AF65-F5344CB8AC3E}">
        <p14:creationId xmlns:p14="http://schemas.microsoft.com/office/powerpoint/2010/main" val="26742716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3104CF24-E0F3-234A-93CD-212E9EB8BF1C}" type="datetimeFigureOut">
              <a:rPr lang="en-US"/>
              <a:pPr>
                <a:defRPr/>
              </a:pPr>
              <a:t>21/8/19</a:t>
            </a:fld>
            <a:endParaRPr lang="en-US"/>
          </a:p>
        </p:txBody>
      </p:sp>
      <p:sp>
        <p:nvSpPr>
          <p:cNvPr id="6" name="Footer Placeholder 5"/>
          <p:cNvSpPr>
            <a:spLocks noGrp="1"/>
          </p:cNvSpPr>
          <p:nvPr>
            <p:ph type="ftr" sz="quarter" idx="11"/>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4E225AA2-A413-AE47-B39B-B370F7385D9E}" type="slidenum">
              <a:rPr lang="en-US"/>
              <a:pPr>
                <a:defRPr/>
              </a:pPr>
              <a:t>‹#›</a:t>
            </a:fld>
            <a:endParaRPr lang="en-US"/>
          </a:p>
        </p:txBody>
      </p:sp>
    </p:spTree>
    <p:extLst>
      <p:ext uri="{BB962C8B-B14F-4D97-AF65-F5344CB8AC3E}">
        <p14:creationId xmlns:p14="http://schemas.microsoft.com/office/powerpoint/2010/main" val="17814151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9107A793-F23B-6B41-AEC7-B619DB76C8D8}" type="datetimeFigureOut">
              <a:rPr lang="en-US"/>
              <a:pPr>
                <a:defRPr/>
              </a:pPr>
              <a:t>21/8/19</a:t>
            </a:fld>
            <a:endParaRPr lang="en-US"/>
          </a:p>
        </p:txBody>
      </p:sp>
      <p:sp>
        <p:nvSpPr>
          <p:cNvPr id="5" name="Footer Placeholder 4"/>
          <p:cNvSpPr>
            <a:spLocks noGrp="1"/>
          </p:cNvSpPr>
          <p:nvPr>
            <p:ph type="ftr" sz="quarter" idx="11"/>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07500932-7F57-C743-8307-F4CD327AD41B}" type="slidenum">
              <a:rPr lang="en-US"/>
              <a:pPr>
                <a:defRPr/>
              </a:pPr>
              <a:t>‹#›</a:t>
            </a:fld>
            <a:endParaRPr lang="en-US"/>
          </a:p>
        </p:txBody>
      </p:sp>
    </p:spTree>
    <p:extLst>
      <p:ext uri="{BB962C8B-B14F-4D97-AF65-F5344CB8AC3E}">
        <p14:creationId xmlns:p14="http://schemas.microsoft.com/office/powerpoint/2010/main" val="14535940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38CF2C2C-68FF-B642-BF20-EDA717DDCFA6}" type="datetimeFigureOut">
              <a:rPr lang="en-US"/>
              <a:pPr>
                <a:defRPr/>
              </a:pPr>
              <a:t>21/8/19</a:t>
            </a:fld>
            <a:endParaRPr lang="en-US"/>
          </a:p>
        </p:txBody>
      </p:sp>
      <p:sp>
        <p:nvSpPr>
          <p:cNvPr id="5" name="Footer Placeholder 4"/>
          <p:cNvSpPr>
            <a:spLocks noGrp="1"/>
          </p:cNvSpPr>
          <p:nvPr>
            <p:ph type="ftr" sz="quarter" idx="11"/>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20000"/>
              </a:spcBef>
              <a:spcAft>
                <a:spcPct val="0"/>
              </a:spcAft>
              <a:defRPr>
                <a:ea typeface="ＭＳ Ｐゴシック" charset="0"/>
                <a:cs typeface="ＭＳ Ｐゴシック" charset="0"/>
              </a:defRPr>
            </a:lvl1pPr>
          </a:lstStyle>
          <a:p>
            <a:pPr>
              <a:defRPr/>
            </a:pPr>
            <a:fld id="{0A8151D2-B30D-F743-815E-F43BB4A0D94E}" type="slidenum">
              <a:rPr lang="en-US"/>
              <a:pPr>
                <a:defRPr/>
              </a:pPr>
              <a:t>‹#›</a:t>
            </a:fld>
            <a:endParaRPr lang="en-US"/>
          </a:p>
        </p:txBody>
      </p:sp>
    </p:spTree>
    <p:extLst>
      <p:ext uri="{BB962C8B-B14F-4D97-AF65-F5344CB8AC3E}">
        <p14:creationId xmlns:p14="http://schemas.microsoft.com/office/powerpoint/2010/main" val="3647115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8D8E24-FABE-498B-BC17-843564E3D523}" type="datetimeFigureOut">
              <a:rPr lang="en-AU" smtClean="0"/>
              <a:t>21/8/19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282426E-E1EE-4F85-9885-75DEEAFBD216}" type="slidenum">
              <a:rPr lang="en-AU" smtClean="0"/>
              <a:t>‹#›</a:t>
            </a:fld>
            <a:endParaRPr lang="en-AU"/>
          </a:p>
        </p:txBody>
      </p:sp>
    </p:spTree>
    <p:extLst>
      <p:ext uri="{BB962C8B-B14F-4D97-AF65-F5344CB8AC3E}">
        <p14:creationId xmlns:p14="http://schemas.microsoft.com/office/powerpoint/2010/main" val="1009500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F58D8E24-FABE-498B-BC17-843564E3D523}" type="datetimeFigureOut">
              <a:rPr lang="en-AU" smtClean="0"/>
              <a:t>21/8/19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282426E-E1EE-4F85-9885-75DEEAFBD216}" type="slidenum">
              <a:rPr lang="en-AU" smtClean="0"/>
              <a:t>‹#›</a:t>
            </a:fld>
            <a:endParaRPr lang="en-AU"/>
          </a:p>
        </p:txBody>
      </p:sp>
    </p:spTree>
    <p:extLst>
      <p:ext uri="{BB962C8B-B14F-4D97-AF65-F5344CB8AC3E}">
        <p14:creationId xmlns:p14="http://schemas.microsoft.com/office/powerpoint/2010/main" val="3226869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F58D8E24-FABE-498B-BC17-843564E3D523}" type="datetimeFigureOut">
              <a:rPr lang="en-AU" smtClean="0"/>
              <a:t>21/8/19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282426E-E1EE-4F85-9885-75DEEAFBD216}" type="slidenum">
              <a:rPr lang="en-AU" smtClean="0"/>
              <a:t>‹#›</a:t>
            </a:fld>
            <a:endParaRPr lang="en-AU"/>
          </a:p>
        </p:txBody>
      </p:sp>
    </p:spTree>
    <p:extLst>
      <p:ext uri="{BB962C8B-B14F-4D97-AF65-F5344CB8AC3E}">
        <p14:creationId xmlns:p14="http://schemas.microsoft.com/office/powerpoint/2010/main" val="1385368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F58D8E24-FABE-498B-BC17-843564E3D523}" type="datetimeFigureOut">
              <a:rPr lang="en-AU" smtClean="0"/>
              <a:t>21/8/19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282426E-E1EE-4F85-9885-75DEEAFBD216}" type="slidenum">
              <a:rPr lang="en-AU" smtClean="0"/>
              <a:t>‹#›</a:t>
            </a:fld>
            <a:endParaRPr lang="en-AU"/>
          </a:p>
        </p:txBody>
      </p:sp>
    </p:spTree>
    <p:extLst>
      <p:ext uri="{BB962C8B-B14F-4D97-AF65-F5344CB8AC3E}">
        <p14:creationId xmlns:p14="http://schemas.microsoft.com/office/powerpoint/2010/main" val="1393327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D8E24-FABE-498B-BC17-843564E3D523}" type="datetimeFigureOut">
              <a:rPr lang="en-AU" smtClean="0"/>
              <a:t>21/8/19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282426E-E1EE-4F85-9885-75DEEAFBD216}" type="slidenum">
              <a:rPr lang="en-AU" smtClean="0"/>
              <a:t>‹#›</a:t>
            </a:fld>
            <a:endParaRPr lang="en-AU"/>
          </a:p>
        </p:txBody>
      </p:sp>
    </p:spTree>
    <p:extLst>
      <p:ext uri="{BB962C8B-B14F-4D97-AF65-F5344CB8AC3E}">
        <p14:creationId xmlns:p14="http://schemas.microsoft.com/office/powerpoint/2010/main" val="72342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D8E24-FABE-498B-BC17-843564E3D523}" type="datetimeFigureOut">
              <a:rPr lang="en-AU" smtClean="0"/>
              <a:t>21/8/19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282426E-E1EE-4F85-9885-75DEEAFBD216}" type="slidenum">
              <a:rPr lang="en-AU" smtClean="0"/>
              <a:t>‹#›</a:t>
            </a:fld>
            <a:endParaRPr lang="en-AU"/>
          </a:p>
        </p:txBody>
      </p:sp>
    </p:spTree>
    <p:extLst>
      <p:ext uri="{BB962C8B-B14F-4D97-AF65-F5344CB8AC3E}">
        <p14:creationId xmlns:p14="http://schemas.microsoft.com/office/powerpoint/2010/main" val="2361356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D8E24-FABE-498B-BC17-843564E3D523}" type="datetimeFigureOut">
              <a:rPr lang="en-AU" smtClean="0"/>
              <a:t>21/8/19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282426E-E1EE-4F85-9885-75DEEAFBD216}" type="slidenum">
              <a:rPr lang="en-AU" smtClean="0"/>
              <a:t>‹#›</a:t>
            </a:fld>
            <a:endParaRPr lang="en-AU"/>
          </a:p>
        </p:txBody>
      </p:sp>
    </p:spTree>
    <p:extLst>
      <p:ext uri="{BB962C8B-B14F-4D97-AF65-F5344CB8AC3E}">
        <p14:creationId xmlns:p14="http://schemas.microsoft.com/office/powerpoint/2010/main" val="40465124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8D8E24-FABE-498B-BC17-843564E3D523}" type="datetimeFigureOut">
              <a:rPr lang="en-AU" smtClean="0"/>
              <a:t>21/8/19</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82426E-E1EE-4F85-9885-75DEEAFBD216}" type="slidenum">
              <a:rPr lang="en-AU" smtClean="0"/>
              <a:t>‹#›</a:t>
            </a:fld>
            <a:endParaRPr lang="en-AU"/>
          </a:p>
        </p:txBody>
      </p:sp>
    </p:spTree>
    <p:extLst>
      <p:ext uri="{BB962C8B-B14F-4D97-AF65-F5344CB8AC3E}">
        <p14:creationId xmlns:p14="http://schemas.microsoft.com/office/powerpoint/2010/main" val="4118874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17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AU"/>
              <a:t>Click to edit Master title style</a:t>
            </a:r>
            <a:endParaRPr lang="en-US"/>
          </a:p>
        </p:txBody>
      </p:sp>
      <p:sp>
        <p:nvSpPr>
          <p:cNvPr id="5017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200">
                <a:solidFill>
                  <a:prstClr val="black">
                    <a:tint val="75000"/>
                  </a:prstClr>
                </a:solidFill>
                <a:latin typeface="Calibri"/>
                <a:ea typeface="+mn-ea"/>
                <a:cs typeface="+mn-cs"/>
              </a:defRPr>
            </a:lvl1pPr>
          </a:lstStyle>
          <a:p>
            <a:pPr>
              <a:defRPr/>
            </a:pPr>
            <a:fld id="{FC918B15-1AC2-3647-902D-434581961306}" type="datetimeFigureOut">
              <a:rPr lang="en-US"/>
              <a:pPr>
                <a:defRPr/>
              </a:pPr>
              <a:t>21/8/19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defTabSz="457200" fontAlgn="auto">
              <a:spcBef>
                <a:spcPts val="0"/>
              </a:spcBef>
              <a:spcAft>
                <a:spcPts val="0"/>
              </a:spcAft>
              <a:defRPr sz="1200">
                <a:solidFill>
                  <a:prstClr val="black">
                    <a:tint val="75000"/>
                  </a:prstClr>
                </a:solidFill>
                <a:latin typeface="Calibri"/>
                <a:ea typeface="+mn-ea"/>
                <a:cs typeface="+mn-cs"/>
              </a:defRPr>
            </a:lvl1pPr>
          </a:lstStyle>
          <a:p>
            <a:pPr>
              <a:defRPr/>
            </a:pPr>
            <a:fld id="{B0AAB58A-8D4E-E748-ABFB-F71E2D341E17}" type="slidenum">
              <a:rPr lang="en-US"/>
              <a:pPr>
                <a:defRPr/>
              </a:pPr>
              <a:t>‹#›</a:t>
            </a:fld>
            <a:endParaRPr lang="en-US"/>
          </a:p>
        </p:txBody>
      </p:sp>
    </p:spTree>
    <p:extLst>
      <p:ext uri="{BB962C8B-B14F-4D97-AF65-F5344CB8AC3E}">
        <p14:creationId xmlns:p14="http://schemas.microsoft.com/office/powerpoint/2010/main" val="425782954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1"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90550"/>
            <a:ext cx="9144000" cy="888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4943" y="2377858"/>
            <a:ext cx="8692469" cy="1470025"/>
          </a:xfrm>
          <a:extLst/>
        </p:spPr>
        <p:txBody>
          <a:bodyPr rtlCol="0">
            <a:noAutofit/>
          </a:bodyPr>
          <a:lstStyle/>
          <a:p>
            <a:pPr eaLnBrk="1" fontAlgn="auto" hangingPunct="1">
              <a:spcAft>
                <a:spcPts val="0"/>
              </a:spcAft>
              <a:defRPr/>
            </a:pPr>
            <a:r>
              <a:rPr lang="en-US" sz="20000" b="1" dirty="0" smtClean="0">
                <a:effectLst>
                  <a:glow rad="63500">
                    <a:schemeClr val="bg1">
                      <a:alpha val="79000"/>
                    </a:schemeClr>
                  </a:glow>
                </a:effectLst>
                <a:latin typeface="Arial"/>
                <a:ea typeface="+mj-ea"/>
                <a:cs typeface="Arial"/>
              </a:rPr>
              <a:t>3 in 1</a:t>
            </a:r>
            <a:endParaRPr lang="en-AU" sz="20000" b="1" dirty="0">
              <a:effectLst>
                <a:glow rad="63500">
                  <a:schemeClr val="bg1">
                    <a:alpha val="79000"/>
                  </a:schemeClr>
                </a:glow>
              </a:effectLst>
              <a:latin typeface="Arial"/>
              <a:ea typeface="+mj-ea"/>
              <a:cs typeface="Arial"/>
            </a:endParaRPr>
          </a:p>
        </p:txBody>
      </p:sp>
      <p:sp>
        <p:nvSpPr>
          <p:cNvPr id="4" name="TextBox 3"/>
          <p:cNvSpPr txBox="1"/>
          <p:nvPr/>
        </p:nvSpPr>
        <p:spPr>
          <a:xfrm>
            <a:off x="1619672" y="4941168"/>
            <a:ext cx="5904656" cy="830997"/>
          </a:xfrm>
          <a:prstGeom prst="rect">
            <a:avLst/>
          </a:prstGeom>
          <a:noFill/>
        </p:spPr>
        <p:txBody>
          <a:bodyPr wrap="square" rtlCol="0">
            <a:spAutoFit/>
          </a:bodyPr>
          <a:lstStyle/>
          <a:p>
            <a:r>
              <a:rPr lang="en-US" sz="4800" b="1" i="1" dirty="0" smtClean="0"/>
              <a:t>    </a:t>
            </a:r>
            <a:r>
              <a:rPr lang="en-US" sz="4800" b="1" i="1" dirty="0" smtClean="0">
                <a:latin typeface="Arial"/>
                <a:cs typeface="Arial"/>
              </a:rPr>
              <a:t>Chris   Jaensch</a:t>
            </a:r>
            <a:endParaRPr lang="en-US" sz="4800" b="1" i="1" dirty="0">
              <a:latin typeface="Arial"/>
              <a:cs typeface="Arial"/>
            </a:endParaRPr>
          </a:p>
        </p:txBody>
      </p:sp>
    </p:spTree>
    <p:extLst>
      <p:ext uri="{BB962C8B-B14F-4D97-AF65-F5344CB8AC3E}">
        <p14:creationId xmlns:p14="http://schemas.microsoft.com/office/powerpoint/2010/main" val="108446175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02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49225"/>
            <a:ext cx="9144000" cy="844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4943" y="2163417"/>
            <a:ext cx="8692469" cy="1470025"/>
          </a:xfrm>
          <a:extLst/>
        </p:spPr>
        <p:txBody>
          <a:bodyPr rtlCol="0">
            <a:noAutofit/>
          </a:bodyPr>
          <a:lstStyle/>
          <a:p>
            <a:pPr algn="l" eaLnBrk="1" fontAlgn="auto" hangingPunct="1">
              <a:spcAft>
                <a:spcPts val="0"/>
              </a:spcAft>
              <a:defRPr/>
            </a:pPr>
            <a:r>
              <a:rPr lang="en-AU" sz="3600" b="1" dirty="0" smtClean="0">
                <a:effectLst>
                  <a:glow rad="177800">
                    <a:schemeClr val="bg1">
                      <a:alpha val="75000"/>
                    </a:schemeClr>
                  </a:glow>
                </a:effectLst>
                <a:ea typeface="+mj-ea"/>
                <a:cs typeface="+mj-cs"/>
              </a:rPr>
              <a:t/>
            </a:r>
            <a:br>
              <a:rPr lang="en-AU" sz="3600" b="1" dirty="0" smtClean="0">
                <a:effectLst>
                  <a:glow rad="177800">
                    <a:schemeClr val="bg1">
                      <a:alpha val="75000"/>
                    </a:schemeClr>
                  </a:glow>
                </a:effectLst>
                <a:ea typeface="+mj-ea"/>
                <a:cs typeface="+mj-cs"/>
              </a:rPr>
            </a:br>
            <a:r>
              <a:rPr lang="en-AU" sz="4000" b="1" dirty="0" smtClean="0">
                <a:effectLst>
                  <a:glow rad="177800">
                    <a:schemeClr val="bg1">
                      <a:alpha val="75000"/>
                    </a:schemeClr>
                  </a:glow>
                </a:effectLst>
                <a:latin typeface="Arial"/>
                <a:ea typeface="+mj-ea"/>
                <a:cs typeface="Arial"/>
              </a:rPr>
              <a:t>God the mighty Father, </a:t>
            </a:r>
            <a:r>
              <a:rPr lang="en-AU" sz="4000" b="1" dirty="0" smtClean="0">
                <a:solidFill>
                  <a:srgbClr val="FF0000"/>
                </a:solidFill>
                <a:effectLst>
                  <a:glow rad="177800">
                    <a:schemeClr val="bg1">
                      <a:alpha val="75000"/>
                    </a:schemeClr>
                  </a:glow>
                </a:effectLst>
                <a:latin typeface="Arial"/>
                <a:ea typeface="+mj-ea"/>
                <a:cs typeface="Arial"/>
              </a:rPr>
              <a:t>(Echo)</a:t>
            </a:r>
            <a:br>
              <a:rPr lang="en-AU" sz="4000" b="1" dirty="0" smtClean="0">
                <a:solidFill>
                  <a:srgbClr val="FF0000"/>
                </a:solidFill>
                <a:effectLst>
                  <a:glow rad="177800">
                    <a:schemeClr val="bg1">
                      <a:alpha val="75000"/>
                    </a:schemeClr>
                  </a:glow>
                </a:effectLst>
                <a:latin typeface="Arial"/>
                <a:ea typeface="+mj-ea"/>
                <a:cs typeface="Arial"/>
              </a:rPr>
            </a:br>
            <a:r>
              <a:rPr lang="en-AU" sz="4000" b="1" dirty="0" smtClean="0">
                <a:effectLst>
                  <a:glow rad="177800">
                    <a:schemeClr val="bg1">
                      <a:alpha val="75000"/>
                    </a:schemeClr>
                  </a:glow>
                </a:effectLst>
                <a:latin typeface="Arial"/>
                <a:ea typeface="+mj-ea"/>
                <a:cs typeface="Arial"/>
              </a:rPr>
              <a:t>maker </a:t>
            </a:r>
            <a:r>
              <a:rPr lang="en-AU" sz="4000" b="1" dirty="0">
                <a:effectLst>
                  <a:glow rad="177800">
                    <a:schemeClr val="bg1">
                      <a:alpha val="75000"/>
                    </a:schemeClr>
                  </a:glow>
                </a:effectLst>
                <a:latin typeface="Arial"/>
                <a:ea typeface="+mj-ea"/>
                <a:cs typeface="Arial"/>
              </a:rPr>
              <a:t>of the universe.</a:t>
            </a:r>
            <a:br>
              <a:rPr lang="en-AU" sz="4000" b="1" dirty="0">
                <a:effectLst>
                  <a:glow rad="177800">
                    <a:schemeClr val="bg1">
                      <a:alpha val="75000"/>
                    </a:schemeClr>
                  </a:glow>
                </a:effectLst>
                <a:latin typeface="Arial"/>
                <a:ea typeface="+mj-ea"/>
                <a:cs typeface="Arial"/>
              </a:rPr>
            </a:br>
            <a:r>
              <a:rPr lang="en-AU" sz="4000" b="1" dirty="0">
                <a:effectLst>
                  <a:glow rad="177800">
                    <a:schemeClr val="bg1">
                      <a:alpha val="75000"/>
                    </a:schemeClr>
                  </a:glow>
                </a:effectLst>
                <a:latin typeface="Arial"/>
                <a:ea typeface="+mj-ea"/>
                <a:cs typeface="Arial"/>
              </a:rPr>
              <a:t>Jesus loving </a:t>
            </a:r>
            <a:r>
              <a:rPr lang="en-AU" sz="4000" b="1" dirty="0" smtClean="0">
                <a:effectLst>
                  <a:glow rad="177800">
                    <a:schemeClr val="bg1">
                      <a:alpha val="75000"/>
                    </a:schemeClr>
                  </a:glow>
                </a:effectLst>
                <a:latin typeface="Arial"/>
                <a:ea typeface="+mj-ea"/>
                <a:cs typeface="Arial"/>
              </a:rPr>
              <a:t>Saviour, </a:t>
            </a:r>
            <a:r>
              <a:rPr lang="en-AU" sz="4000" b="1" dirty="0" smtClean="0">
                <a:solidFill>
                  <a:srgbClr val="FF0000"/>
                </a:solidFill>
                <a:effectLst>
                  <a:glow rad="177800">
                    <a:schemeClr val="bg1">
                      <a:alpha val="75000"/>
                    </a:schemeClr>
                  </a:glow>
                </a:effectLst>
                <a:latin typeface="Arial"/>
                <a:cs typeface="Arial"/>
              </a:rPr>
              <a:t>(</a:t>
            </a:r>
            <a:r>
              <a:rPr lang="en-AU" sz="4000" b="1" dirty="0">
                <a:solidFill>
                  <a:srgbClr val="FF0000"/>
                </a:solidFill>
                <a:effectLst>
                  <a:glow rad="177800">
                    <a:schemeClr val="bg1">
                      <a:alpha val="75000"/>
                    </a:schemeClr>
                  </a:glow>
                </a:effectLst>
                <a:latin typeface="Arial"/>
                <a:cs typeface="Arial"/>
              </a:rPr>
              <a:t>Echo</a:t>
            </a:r>
            <a:r>
              <a:rPr lang="en-AU" sz="4000" b="1" dirty="0">
                <a:effectLst>
                  <a:glow rad="177800">
                    <a:schemeClr val="bg1">
                      <a:alpha val="75000"/>
                    </a:schemeClr>
                  </a:glow>
                </a:effectLst>
                <a:latin typeface="Arial"/>
                <a:cs typeface="Arial"/>
              </a:rPr>
              <a:t>)</a:t>
            </a:r>
            <a:br>
              <a:rPr lang="en-AU" sz="4000" b="1" dirty="0">
                <a:effectLst>
                  <a:glow rad="177800">
                    <a:schemeClr val="bg1">
                      <a:alpha val="75000"/>
                    </a:schemeClr>
                  </a:glow>
                </a:effectLst>
                <a:latin typeface="Arial"/>
                <a:cs typeface="Arial"/>
              </a:rPr>
            </a:br>
            <a:r>
              <a:rPr lang="en-AU" sz="4000" b="1" dirty="0" smtClean="0">
                <a:effectLst>
                  <a:glow rad="177800">
                    <a:schemeClr val="bg1">
                      <a:alpha val="75000"/>
                    </a:schemeClr>
                  </a:glow>
                </a:effectLst>
                <a:latin typeface="Arial"/>
                <a:ea typeface="+mj-ea"/>
                <a:cs typeface="Arial"/>
              </a:rPr>
              <a:t>God made </a:t>
            </a:r>
            <a:r>
              <a:rPr lang="en-AU" sz="4000" b="1" dirty="0">
                <a:effectLst>
                  <a:glow rad="177800">
                    <a:schemeClr val="bg1">
                      <a:alpha val="75000"/>
                    </a:schemeClr>
                  </a:glow>
                </a:effectLst>
                <a:latin typeface="Arial"/>
                <a:ea typeface="+mj-ea"/>
                <a:cs typeface="Arial"/>
              </a:rPr>
              <a:t>man </a:t>
            </a:r>
            <a:r>
              <a:rPr lang="en-AU" sz="4000" b="1" dirty="0" smtClean="0">
                <a:effectLst>
                  <a:glow rad="177800">
                    <a:schemeClr val="bg1">
                      <a:alpha val="75000"/>
                    </a:schemeClr>
                  </a:glow>
                </a:effectLst>
                <a:latin typeface="Arial"/>
                <a:ea typeface="+mj-ea"/>
                <a:cs typeface="Arial"/>
              </a:rPr>
              <a:t>to live </a:t>
            </a:r>
            <a:r>
              <a:rPr lang="en-AU" sz="4000" b="1" dirty="0">
                <a:effectLst>
                  <a:glow rad="177800">
                    <a:schemeClr val="bg1">
                      <a:alpha val="75000"/>
                    </a:schemeClr>
                  </a:glow>
                </a:effectLst>
                <a:latin typeface="Arial"/>
                <a:ea typeface="+mj-ea"/>
                <a:cs typeface="Arial"/>
              </a:rPr>
              <a:t>on the </a:t>
            </a:r>
            <a:r>
              <a:rPr lang="en-AU" sz="4000" b="1" dirty="0" smtClean="0">
                <a:effectLst>
                  <a:glow rad="177800">
                    <a:schemeClr val="bg1">
                      <a:alpha val="75000"/>
                    </a:schemeClr>
                  </a:glow>
                </a:effectLst>
                <a:latin typeface="Arial"/>
                <a:ea typeface="+mj-ea"/>
                <a:cs typeface="Arial"/>
              </a:rPr>
              <a:t>earth. </a:t>
            </a:r>
            <a:r>
              <a:rPr lang="en-AU" sz="4000" b="1" dirty="0">
                <a:effectLst>
                  <a:glow rad="177800">
                    <a:schemeClr val="bg1">
                      <a:alpha val="75000"/>
                    </a:schemeClr>
                  </a:glow>
                </a:effectLst>
                <a:latin typeface="Arial"/>
                <a:ea typeface="+mj-ea"/>
                <a:cs typeface="Arial"/>
              </a:rPr>
              <a:t/>
            </a:r>
            <a:br>
              <a:rPr lang="en-AU" sz="4000" b="1" dirty="0">
                <a:effectLst>
                  <a:glow rad="177800">
                    <a:schemeClr val="bg1">
                      <a:alpha val="75000"/>
                    </a:schemeClr>
                  </a:glow>
                </a:effectLst>
                <a:latin typeface="Arial"/>
                <a:ea typeface="+mj-ea"/>
                <a:cs typeface="Arial"/>
              </a:rPr>
            </a:br>
            <a:r>
              <a:rPr lang="en-AU" sz="4000" b="1" dirty="0" smtClean="0">
                <a:effectLst>
                  <a:glow rad="177800">
                    <a:schemeClr val="bg1">
                      <a:alpha val="75000"/>
                    </a:schemeClr>
                  </a:glow>
                </a:effectLst>
                <a:latin typeface="Arial"/>
                <a:ea typeface="+mj-ea"/>
                <a:cs typeface="Arial"/>
              </a:rPr>
              <a:t>God the Holy Spirit, </a:t>
            </a:r>
            <a:r>
              <a:rPr lang="en-AU" sz="4000" b="1" dirty="0" smtClean="0">
                <a:solidFill>
                  <a:srgbClr val="FF0000"/>
                </a:solidFill>
                <a:effectLst>
                  <a:glow rad="177800">
                    <a:schemeClr val="bg1">
                      <a:alpha val="75000"/>
                    </a:schemeClr>
                  </a:glow>
                </a:effectLst>
                <a:latin typeface="Arial"/>
                <a:cs typeface="Arial"/>
              </a:rPr>
              <a:t>(</a:t>
            </a:r>
            <a:r>
              <a:rPr lang="en-AU" sz="4000" b="1" dirty="0">
                <a:solidFill>
                  <a:srgbClr val="FF0000"/>
                </a:solidFill>
                <a:effectLst>
                  <a:glow rad="177800">
                    <a:schemeClr val="bg1">
                      <a:alpha val="75000"/>
                    </a:schemeClr>
                  </a:glow>
                </a:effectLst>
                <a:latin typeface="Arial"/>
                <a:cs typeface="Arial"/>
              </a:rPr>
              <a:t>Echo</a:t>
            </a:r>
            <a:r>
              <a:rPr lang="en-AU" sz="4000" b="1" dirty="0">
                <a:effectLst>
                  <a:glow rad="177800">
                    <a:schemeClr val="bg1">
                      <a:alpha val="75000"/>
                    </a:schemeClr>
                  </a:glow>
                </a:effectLst>
                <a:latin typeface="Arial"/>
                <a:cs typeface="Arial"/>
              </a:rPr>
              <a:t>)</a:t>
            </a:r>
            <a:br>
              <a:rPr lang="en-AU" sz="4000" b="1" dirty="0">
                <a:effectLst>
                  <a:glow rad="177800">
                    <a:schemeClr val="bg1">
                      <a:alpha val="75000"/>
                    </a:schemeClr>
                  </a:glow>
                </a:effectLst>
                <a:latin typeface="Arial"/>
                <a:cs typeface="Arial"/>
              </a:rPr>
            </a:br>
            <a:r>
              <a:rPr lang="en-AU" sz="4000" b="1" dirty="0">
                <a:effectLst>
                  <a:glow rad="177800">
                    <a:schemeClr val="bg1">
                      <a:alpha val="75000"/>
                    </a:schemeClr>
                  </a:glow>
                </a:effectLst>
                <a:latin typeface="Arial"/>
                <a:ea typeface="+mj-ea"/>
                <a:cs typeface="Arial"/>
              </a:rPr>
              <a:t>l</a:t>
            </a:r>
            <a:r>
              <a:rPr lang="en-AU" sz="4000" b="1" dirty="0" smtClean="0">
                <a:effectLst>
                  <a:glow rad="177800">
                    <a:schemeClr val="bg1">
                      <a:alpha val="75000"/>
                    </a:schemeClr>
                  </a:glow>
                </a:effectLst>
                <a:latin typeface="Arial"/>
                <a:ea typeface="+mj-ea"/>
                <a:cs typeface="Arial"/>
              </a:rPr>
              <a:t>iving </a:t>
            </a:r>
            <a:r>
              <a:rPr lang="en-AU" sz="4000" b="1" dirty="0">
                <a:effectLst>
                  <a:glow rad="177800">
                    <a:schemeClr val="bg1">
                      <a:alpha val="75000"/>
                    </a:schemeClr>
                  </a:glow>
                </a:effectLst>
                <a:latin typeface="Arial"/>
                <a:ea typeface="+mj-ea"/>
                <a:cs typeface="Arial"/>
              </a:rPr>
              <a:t>in our hearts </a:t>
            </a:r>
            <a:r>
              <a:rPr lang="en-AU" sz="4000" b="1" dirty="0" smtClean="0">
                <a:effectLst>
                  <a:glow rad="177800">
                    <a:schemeClr val="bg1">
                      <a:alpha val="75000"/>
                    </a:schemeClr>
                  </a:glow>
                </a:effectLst>
                <a:latin typeface="Arial"/>
                <a:ea typeface="+mj-ea"/>
                <a:cs typeface="Arial"/>
              </a:rPr>
              <a:t>today:</a:t>
            </a:r>
            <a:r>
              <a:rPr lang="en-AU" sz="4000" b="1" dirty="0">
                <a:effectLst>
                  <a:glow rad="177800">
                    <a:schemeClr val="bg1">
                      <a:alpha val="75000"/>
                    </a:schemeClr>
                  </a:glow>
                </a:effectLst>
                <a:latin typeface="Arial"/>
                <a:ea typeface="+mj-ea"/>
                <a:cs typeface="Arial"/>
              </a:rPr>
              <a:t/>
            </a:r>
            <a:br>
              <a:rPr lang="en-AU" sz="4000" b="1" dirty="0">
                <a:effectLst>
                  <a:glow rad="177800">
                    <a:schemeClr val="bg1">
                      <a:alpha val="75000"/>
                    </a:schemeClr>
                  </a:glow>
                </a:effectLst>
                <a:latin typeface="Arial"/>
                <a:ea typeface="+mj-ea"/>
                <a:cs typeface="Arial"/>
              </a:rPr>
            </a:br>
            <a:r>
              <a:rPr lang="en-AU" sz="4000" b="1" dirty="0" smtClean="0">
                <a:effectLst>
                  <a:glow rad="177800">
                    <a:schemeClr val="bg1">
                      <a:alpha val="75000"/>
                    </a:schemeClr>
                  </a:glow>
                </a:effectLst>
                <a:latin typeface="Arial"/>
                <a:ea typeface="+mj-ea"/>
                <a:cs typeface="Arial"/>
              </a:rPr>
              <a:t>Three </a:t>
            </a:r>
            <a:r>
              <a:rPr lang="en-AU" sz="4000" b="1" dirty="0">
                <a:effectLst>
                  <a:glow rad="177800">
                    <a:schemeClr val="bg1">
                      <a:alpha val="75000"/>
                    </a:schemeClr>
                  </a:glow>
                </a:effectLst>
                <a:latin typeface="Arial"/>
                <a:ea typeface="+mj-ea"/>
                <a:cs typeface="Arial"/>
              </a:rPr>
              <a:t>in One, Triune </a:t>
            </a:r>
            <a:r>
              <a:rPr lang="en-AU" sz="4000" b="1" dirty="0" smtClean="0">
                <a:effectLst>
                  <a:glow rad="177800">
                    <a:schemeClr val="bg1">
                      <a:alpha val="75000"/>
                    </a:schemeClr>
                  </a:glow>
                </a:effectLst>
                <a:latin typeface="Arial"/>
                <a:ea typeface="+mj-ea"/>
                <a:cs typeface="Arial"/>
              </a:rPr>
              <a:t>God,</a:t>
            </a:r>
            <a:r>
              <a:rPr lang="en-AU" sz="4000" b="1" dirty="0">
                <a:effectLst>
                  <a:glow rad="177800">
                    <a:schemeClr val="bg1">
                      <a:alpha val="75000"/>
                    </a:schemeClr>
                  </a:glow>
                </a:effectLst>
                <a:latin typeface="Arial"/>
                <a:ea typeface="+mj-ea"/>
                <a:cs typeface="Arial"/>
              </a:rPr>
              <a:t/>
            </a:r>
            <a:br>
              <a:rPr lang="en-AU" sz="4000" b="1" dirty="0">
                <a:effectLst>
                  <a:glow rad="177800">
                    <a:schemeClr val="bg1">
                      <a:alpha val="75000"/>
                    </a:schemeClr>
                  </a:glow>
                </a:effectLst>
                <a:latin typeface="Arial"/>
                <a:ea typeface="+mj-ea"/>
                <a:cs typeface="Arial"/>
              </a:rPr>
            </a:br>
            <a:r>
              <a:rPr lang="en-AU" sz="4000" b="1" dirty="0" smtClean="0">
                <a:effectLst>
                  <a:glow rad="177800">
                    <a:schemeClr val="bg1">
                      <a:alpha val="75000"/>
                    </a:schemeClr>
                  </a:glow>
                </a:effectLst>
                <a:latin typeface="Arial"/>
                <a:ea typeface="+mj-ea"/>
                <a:cs typeface="Arial"/>
              </a:rPr>
              <a:t>the </a:t>
            </a:r>
            <a:r>
              <a:rPr lang="en-AU" sz="4000" b="1" dirty="0" smtClean="0">
                <a:effectLst>
                  <a:glow rad="177800">
                    <a:schemeClr val="bg1">
                      <a:alpha val="75000"/>
                    </a:schemeClr>
                  </a:glow>
                </a:effectLst>
                <a:latin typeface="Arial"/>
                <a:ea typeface="+mj-ea"/>
                <a:cs typeface="Arial"/>
              </a:rPr>
              <a:t>Life, the </a:t>
            </a:r>
            <a:r>
              <a:rPr lang="en-AU" sz="4000" b="1" dirty="0">
                <a:effectLst>
                  <a:glow rad="177800">
                    <a:schemeClr val="bg1">
                      <a:alpha val="75000"/>
                    </a:schemeClr>
                  </a:glow>
                </a:effectLst>
                <a:latin typeface="Arial"/>
                <a:ea typeface="+mj-ea"/>
                <a:cs typeface="Arial"/>
              </a:rPr>
              <a:t>Truth and the Way</a:t>
            </a:r>
            <a:r>
              <a:rPr lang="en-AU" sz="4000" b="1" dirty="0" smtClean="0">
                <a:effectLst>
                  <a:glow rad="177800">
                    <a:schemeClr val="bg1">
                      <a:alpha val="75000"/>
                    </a:schemeClr>
                  </a:glow>
                </a:effectLst>
                <a:latin typeface="Arial"/>
                <a:ea typeface="+mj-ea"/>
                <a:cs typeface="Arial"/>
              </a:rPr>
              <a:t>.</a:t>
            </a:r>
            <a:br>
              <a:rPr lang="en-AU" sz="4000" b="1" dirty="0" smtClean="0">
                <a:effectLst>
                  <a:glow rad="177800">
                    <a:schemeClr val="bg1">
                      <a:alpha val="75000"/>
                    </a:schemeClr>
                  </a:glow>
                </a:effectLst>
                <a:latin typeface="Arial"/>
                <a:ea typeface="+mj-ea"/>
                <a:cs typeface="Arial"/>
              </a:rPr>
            </a:br>
            <a:r>
              <a:rPr lang="en-AU" sz="4000" b="1" dirty="0" smtClean="0">
                <a:solidFill>
                  <a:srgbClr val="FF0000"/>
                </a:solidFill>
                <a:effectLst>
                  <a:glow rad="177800">
                    <a:schemeClr val="bg1">
                      <a:alpha val="75000"/>
                    </a:schemeClr>
                  </a:glow>
                </a:effectLst>
                <a:latin typeface="Arial"/>
                <a:ea typeface="+mj-ea"/>
                <a:cs typeface="Arial"/>
              </a:rPr>
              <a:t>Three in One, Triune God</a:t>
            </a:r>
            <a:br>
              <a:rPr lang="en-AU" sz="4000" b="1" dirty="0" smtClean="0">
                <a:solidFill>
                  <a:srgbClr val="FF0000"/>
                </a:solidFill>
                <a:effectLst>
                  <a:glow rad="177800">
                    <a:schemeClr val="bg1">
                      <a:alpha val="75000"/>
                    </a:schemeClr>
                  </a:glow>
                </a:effectLst>
                <a:latin typeface="Arial"/>
                <a:ea typeface="+mj-ea"/>
                <a:cs typeface="Arial"/>
              </a:rPr>
            </a:br>
            <a:r>
              <a:rPr lang="en-AU" sz="4000" b="1" dirty="0" smtClean="0">
                <a:solidFill>
                  <a:srgbClr val="FF0000"/>
                </a:solidFill>
                <a:effectLst>
                  <a:glow rad="177800">
                    <a:schemeClr val="bg1">
                      <a:alpha val="75000"/>
                    </a:schemeClr>
                  </a:glow>
                </a:effectLst>
                <a:latin typeface="Arial"/>
                <a:ea typeface="+mj-ea"/>
                <a:cs typeface="Arial"/>
              </a:rPr>
              <a:t>the Life and the Truth and the Way.  </a:t>
            </a:r>
            <a:endParaRPr lang="en-US" sz="4000" b="1" dirty="0">
              <a:solidFill>
                <a:srgbClr val="FF0000"/>
              </a:solidFill>
              <a:effectLst>
                <a:glow rad="177800">
                  <a:schemeClr val="bg1">
                    <a:alpha val="75000"/>
                  </a:schemeClr>
                </a:glow>
              </a:effectLst>
              <a:latin typeface="Arial"/>
              <a:ea typeface="+mj-ea"/>
              <a:cs typeface="Arial"/>
            </a:endParaRPr>
          </a:p>
        </p:txBody>
      </p:sp>
    </p:spTree>
    <p:extLst>
      <p:ext uri="{BB962C8B-B14F-4D97-AF65-F5344CB8AC3E}">
        <p14:creationId xmlns:p14="http://schemas.microsoft.com/office/powerpoint/2010/main" val="14270462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4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90550"/>
            <a:ext cx="9144000" cy="888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79512" y="2492896"/>
            <a:ext cx="8692469" cy="1470025"/>
          </a:xfrm>
          <a:extLst/>
        </p:spPr>
        <p:txBody>
          <a:bodyPr rtlCol="0">
            <a:noAutofit/>
          </a:bodyPr>
          <a:lstStyle/>
          <a:p>
            <a:pPr algn="l" eaLnBrk="1" fontAlgn="auto" hangingPunct="1">
              <a:spcAft>
                <a:spcPts val="0"/>
              </a:spcAft>
              <a:defRPr/>
            </a:pPr>
            <a:r>
              <a:rPr lang="en-AU" sz="4000" b="1" dirty="0">
                <a:solidFill>
                  <a:srgbClr val="FF0000"/>
                </a:solidFill>
                <a:effectLst>
                  <a:glow rad="101600">
                    <a:schemeClr val="bg1">
                      <a:alpha val="69000"/>
                    </a:schemeClr>
                  </a:glow>
                </a:effectLst>
                <a:latin typeface="Arial"/>
                <a:ea typeface="+mj-ea"/>
                <a:cs typeface="Arial"/>
              </a:rPr>
              <a:t>Three in One,</a:t>
            </a:r>
            <a:r>
              <a:rPr lang="en-AU" sz="4000" b="1" dirty="0">
                <a:effectLst>
                  <a:glow rad="101600">
                    <a:schemeClr val="bg1">
                      <a:alpha val="69000"/>
                    </a:schemeClr>
                  </a:glow>
                </a:effectLst>
                <a:latin typeface="Arial"/>
                <a:ea typeface="+mj-ea"/>
                <a:cs typeface="Arial"/>
              </a:rPr>
              <a:t> </a:t>
            </a:r>
            <a:r>
              <a:rPr lang="en-AU" sz="4000" b="1" dirty="0" smtClean="0">
                <a:effectLst>
                  <a:glow rad="101600">
                    <a:schemeClr val="bg1">
                      <a:alpha val="69000"/>
                    </a:schemeClr>
                  </a:glow>
                </a:effectLst>
                <a:latin typeface="Arial"/>
                <a:ea typeface="+mj-ea"/>
                <a:cs typeface="Arial"/>
              </a:rPr>
              <a:t/>
            </a:r>
            <a:br>
              <a:rPr lang="en-AU" sz="4000" b="1" dirty="0" smtClean="0">
                <a:effectLst>
                  <a:glow rad="101600">
                    <a:schemeClr val="bg1">
                      <a:alpha val="69000"/>
                    </a:schemeClr>
                  </a:glow>
                </a:effectLst>
                <a:latin typeface="Arial"/>
                <a:ea typeface="+mj-ea"/>
                <a:cs typeface="Arial"/>
              </a:rPr>
            </a:br>
            <a:r>
              <a:rPr lang="en-AU" sz="4000" b="1" dirty="0" smtClean="0">
                <a:effectLst>
                  <a:glow rad="101600">
                    <a:schemeClr val="bg1">
                      <a:alpha val="69000"/>
                    </a:schemeClr>
                  </a:glow>
                </a:effectLst>
                <a:latin typeface="Arial"/>
                <a:ea typeface="+mj-ea"/>
                <a:cs typeface="Arial"/>
              </a:rPr>
              <a:t>Father</a:t>
            </a:r>
            <a:r>
              <a:rPr lang="en-AU" sz="4000" b="1" dirty="0" smtClean="0">
                <a:effectLst>
                  <a:glow rad="101600">
                    <a:schemeClr val="bg1">
                      <a:alpha val="69000"/>
                    </a:schemeClr>
                  </a:glow>
                </a:effectLst>
                <a:latin typeface="Arial"/>
                <a:ea typeface="+mj-ea"/>
                <a:cs typeface="Arial"/>
              </a:rPr>
              <a:t>, </a:t>
            </a:r>
            <a:r>
              <a:rPr lang="en-AU" sz="4000" b="1" dirty="0">
                <a:effectLst>
                  <a:glow rad="101600">
                    <a:schemeClr val="bg1">
                      <a:alpha val="69000"/>
                    </a:schemeClr>
                  </a:glow>
                </a:effectLst>
                <a:latin typeface="Arial"/>
                <a:ea typeface="+mj-ea"/>
                <a:cs typeface="Arial"/>
              </a:rPr>
              <a:t>Son and Spirit.</a:t>
            </a:r>
            <a:br>
              <a:rPr lang="en-AU" sz="4000" b="1" dirty="0">
                <a:effectLst>
                  <a:glow rad="101600">
                    <a:schemeClr val="bg1">
                      <a:alpha val="69000"/>
                    </a:schemeClr>
                  </a:glow>
                </a:effectLst>
                <a:latin typeface="Arial"/>
                <a:ea typeface="+mj-ea"/>
                <a:cs typeface="Arial"/>
              </a:rPr>
            </a:br>
            <a:r>
              <a:rPr lang="en-AU" sz="4000" b="1" dirty="0">
                <a:solidFill>
                  <a:srgbClr val="FF0000"/>
                </a:solidFill>
                <a:effectLst>
                  <a:glow rad="101600">
                    <a:schemeClr val="bg1">
                      <a:alpha val="69000"/>
                    </a:schemeClr>
                  </a:glow>
                </a:effectLst>
                <a:latin typeface="Arial"/>
                <a:ea typeface="+mj-ea"/>
                <a:cs typeface="Arial"/>
              </a:rPr>
              <a:t>Three in one,</a:t>
            </a:r>
            <a:r>
              <a:rPr lang="en-AU" sz="4000" b="1" dirty="0">
                <a:effectLst>
                  <a:glow rad="101600">
                    <a:schemeClr val="bg1">
                      <a:alpha val="69000"/>
                    </a:schemeClr>
                  </a:glow>
                </a:effectLst>
                <a:latin typeface="Arial"/>
                <a:ea typeface="+mj-ea"/>
                <a:cs typeface="Arial"/>
              </a:rPr>
              <a:t> </a:t>
            </a:r>
            <a:r>
              <a:rPr lang="en-AU" sz="4000" b="1" dirty="0" smtClean="0">
                <a:effectLst>
                  <a:glow rad="101600">
                    <a:schemeClr val="bg1">
                      <a:alpha val="69000"/>
                    </a:schemeClr>
                  </a:glow>
                </a:effectLst>
                <a:latin typeface="Arial"/>
                <a:ea typeface="+mj-ea"/>
                <a:cs typeface="Arial"/>
              </a:rPr>
              <a:t/>
            </a:r>
            <a:br>
              <a:rPr lang="en-AU" sz="4000" b="1" dirty="0" smtClean="0">
                <a:effectLst>
                  <a:glow rad="101600">
                    <a:schemeClr val="bg1">
                      <a:alpha val="69000"/>
                    </a:schemeClr>
                  </a:glow>
                </a:effectLst>
                <a:latin typeface="Arial"/>
                <a:ea typeface="+mj-ea"/>
                <a:cs typeface="Arial"/>
              </a:rPr>
            </a:br>
            <a:r>
              <a:rPr lang="en-AU" sz="4000" b="1" dirty="0" smtClean="0">
                <a:effectLst>
                  <a:glow rad="101600">
                    <a:schemeClr val="bg1">
                      <a:alpha val="69000"/>
                    </a:schemeClr>
                  </a:glow>
                </a:effectLst>
                <a:latin typeface="Arial"/>
                <a:ea typeface="+mj-ea"/>
                <a:cs typeface="Arial"/>
              </a:rPr>
              <a:t>Triune </a:t>
            </a:r>
            <a:r>
              <a:rPr lang="en-AU" sz="4000" b="1" dirty="0">
                <a:effectLst>
                  <a:glow rad="101600">
                    <a:schemeClr val="bg1">
                      <a:alpha val="69000"/>
                    </a:schemeClr>
                  </a:glow>
                </a:effectLst>
                <a:latin typeface="Arial"/>
                <a:ea typeface="+mj-ea"/>
                <a:cs typeface="Arial"/>
              </a:rPr>
              <a:t>God. </a:t>
            </a:r>
            <a:br>
              <a:rPr lang="en-AU" sz="4000" b="1" dirty="0">
                <a:effectLst>
                  <a:glow rad="101600">
                    <a:schemeClr val="bg1">
                      <a:alpha val="69000"/>
                    </a:schemeClr>
                  </a:glow>
                </a:effectLst>
                <a:latin typeface="Arial"/>
                <a:ea typeface="+mj-ea"/>
                <a:cs typeface="Arial"/>
              </a:rPr>
            </a:br>
            <a:r>
              <a:rPr lang="en-AU" sz="4000" b="1" dirty="0">
                <a:solidFill>
                  <a:srgbClr val="FF0000"/>
                </a:solidFill>
                <a:effectLst>
                  <a:glow rad="101600">
                    <a:schemeClr val="bg1">
                      <a:alpha val="69000"/>
                    </a:schemeClr>
                  </a:glow>
                </a:effectLst>
                <a:latin typeface="Arial"/>
                <a:ea typeface="+mj-ea"/>
                <a:cs typeface="Arial"/>
              </a:rPr>
              <a:t>Three in One,</a:t>
            </a:r>
            <a:r>
              <a:rPr lang="en-AU" sz="4000" b="1" dirty="0">
                <a:effectLst>
                  <a:glow rad="101600">
                    <a:schemeClr val="bg1">
                      <a:alpha val="69000"/>
                    </a:schemeClr>
                  </a:glow>
                </a:effectLst>
                <a:latin typeface="Arial"/>
                <a:ea typeface="+mj-ea"/>
                <a:cs typeface="Arial"/>
              </a:rPr>
              <a:t> </a:t>
            </a:r>
            <a:r>
              <a:rPr lang="en-AU" sz="4000" b="1" dirty="0" smtClean="0">
                <a:effectLst>
                  <a:glow rad="101600">
                    <a:schemeClr val="bg1">
                      <a:alpha val="69000"/>
                    </a:schemeClr>
                  </a:glow>
                </a:effectLst>
                <a:latin typeface="Arial"/>
                <a:ea typeface="+mj-ea"/>
                <a:cs typeface="Arial"/>
              </a:rPr>
              <a:t/>
            </a:r>
            <a:br>
              <a:rPr lang="en-AU" sz="4000" b="1" dirty="0" smtClean="0">
                <a:effectLst>
                  <a:glow rad="101600">
                    <a:schemeClr val="bg1">
                      <a:alpha val="69000"/>
                    </a:schemeClr>
                  </a:glow>
                </a:effectLst>
                <a:latin typeface="Arial"/>
                <a:ea typeface="+mj-ea"/>
                <a:cs typeface="Arial"/>
              </a:rPr>
            </a:br>
            <a:r>
              <a:rPr lang="en-AU" sz="4000" b="1" dirty="0" smtClean="0">
                <a:effectLst>
                  <a:glow rad="101600">
                    <a:schemeClr val="bg1">
                      <a:alpha val="69000"/>
                    </a:schemeClr>
                  </a:glow>
                </a:effectLst>
                <a:latin typeface="Arial"/>
                <a:ea typeface="+mj-ea"/>
                <a:cs typeface="Arial"/>
              </a:rPr>
              <a:t>the </a:t>
            </a:r>
            <a:r>
              <a:rPr lang="en-AU" sz="4000" b="1" dirty="0">
                <a:effectLst>
                  <a:glow rad="101600">
                    <a:schemeClr val="bg1">
                      <a:alpha val="69000"/>
                    </a:schemeClr>
                  </a:glow>
                </a:effectLst>
                <a:latin typeface="Arial"/>
                <a:ea typeface="+mj-ea"/>
                <a:cs typeface="Arial"/>
              </a:rPr>
              <a:t>perfect combination:</a:t>
            </a:r>
            <a:br>
              <a:rPr lang="en-AU" sz="4000" b="1" dirty="0">
                <a:effectLst>
                  <a:glow rad="101600">
                    <a:schemeClr val="bg1">
                      <a:alpha val="69000"/>
                    </a:schemeClr>
                  </a:glow>
                </a:effectLst>
                <a:latin typeface="Arial"/>
                <a:ea typeface="+mj-ea"/>
                <a:cs typeface="Arial"/>
              </a:rPr>
            </a:br>
            <a:r>
              <a:rPr lang="en-AU" sz="4000" b="1" dirty="0">
                <a:effectLst>
                  <a:glow rad="101600">
                    <a:schemeClr val="bg1">
                      <a:alpha val="69000"/>
                    </a:schemeClr>
                  </a:glow>
                </a:effectLst>
                <a:latin typeface="Arial"/>
                <a:ea typeface="+mj-ea"/>
                <a:cs typeface="Arial"/>
              </a:rPr>
              <a:t/>
            </a:r>
            <a:br>
              <a:rPr lang="en-AU" sz="4000" b="1" dirty="0">
                <a:effectLst>
                  <a:glow rad="101600">
                    <a:schemeClr val="bg1">
                      <a:alpha val="69000"/>
                    </a:schemeClr>
                  </a:glow>
                </a:effectLst>
                <a:latin typeface="Arial"/>
                <a:ea typeface="+mj-ea"/>
                <a:cs typeface="Arial"/>
              </a:rPr>
            </a:br>
            <a:r>
              <a:rPr lang="en-AU" sz="4000" b="1" dirty="0" smtClean="0">
                <a:solidFill>
                  <a:srgbClr val="FF0000"/>
                </a:solidFill>
                <a:effectLst>
                  <a:glow rad="101600">
                    <a:schemeClr val="bg1">
                      <a:alpha val="69000"/>
                    </a:schemeClr>
                  </a:glow>
                </a:effectLst>
                <a:latin typeface="Arial"/>
                <a:ea typeface="+mj-ea"/>
                <a:cs typeface="Arial"/>
              </a:rPr>
              <a:t>Father</a:t>
            </a:r>
            <a:r>
              <a:rPr lang="en-AU" sz="4000" b="1" dirty="0">
                <a:solidFill>
                  <a:srgbClr val="FF0000"/>
                </a:solidFill>
                <a:effectLst>
                  <a:glow rad="101600">
                    <a:schemeClr val="bg1">
                      <a:alpha val="69000"/>
                    </a:schemeClr>
                  </a:glow>
                </a:effectLst>
                <a:latin typeface="Arial"/>
                <a:ea typeface="+mj-ea"/>
                <a:cs typeface="Arial"/>
              </a:rPr>
              <a:t>, </a:t>
            </a:r>
            <a:r>
              <a:rPr lang="en-AU" sz="4000" b="1" dirty="0" smtClean="0">
                <a:solidFill>
                  <a:srgbClr val="FF0000"/>
                </a:solidFill>
                <a:effectLst>
                  <a:glow rad="101600">
                    <a:schemeClr val="bg1">
                      <a:alpha val="69000"/>
                    </a:schemeClr>
                  </a:glow>
                </a:effectLst>
                <a:latin typeface="Arial"/>
                <a:ea typeface="+mj-ea"/>
                <a:cs typeface="Arial"/>
              </a:rPr>
              <a:t/>
            </a:r>
            <a:br>
              <a:rPr lang="en-AU" sz="4000" b="1" dirty="0" smtClean="0">
                <a:solidFill>
                  <a:srgbClr val="FF0000"/>
                </a:solidFill>
                <a:effectLst>
                  <a:glow rad="101600">
                    <a:schemeClr val="bg1">
                      <a:alpha val="69000"/>
                    </a:schemeClr>
                  </a:glow>
                </a:effectLst>
                <a:latin typeface="Arial"/>
                <a:ea typeface="+mj-ea"/>
                <a:cs typeface="Arial"/>
              </a:rPr>
            </a:br>
            <a:r>
              <a:rPr lang="en-AU" sz="4000" b="1" dirty="0">
                <a:solidFill>
                  <a:srgbClr val="FF0000"/>
                </a:solidFill>
                <a:effectLst>
                  <a:glow rad="101600">
                    <a:schemeClr val="bg1">
                      <a:alpha val="69000"/>
                    </a:schemeClr>
                  </a:glow>
                </a:effectLst>
                <a:latin typeface="Arial"/>
                <a:ea typeface="+mj-ea"/>
                <a:cs typeface="Arial"/>
              </a:rPr>
              <a:t> </a:t>
            </a:r>
            <a:r>
              <a:rPr lang="en-AU" sz="4000" b="1" dirty="0" smtClean="0">
                <a:solidFill>
                  <a:srgbClr val="FF0000"/>
                </a:solidFill>
                <a:effectLst>
                  <a:glow rad="101600">
                    <a:schemeClr val="bg1">
                      <a:alpha val="69000"/>
                    </a:schemeClr>
                  </a:glow>
                </a:effectLst>
                <a:latin typeface="Arial"/>
                <a:ea typeface="+mj-ea"/>
                <a:cs typeface="Arial"/>
              </a:rPr>
              <a:t>              </a:t>
            </a:r>
            <a:r>
              <a:rPr lang="en-AU" sz="4000" b="1" dirty="0" smtClean="0">
                <a:solidFill>
                  <a:srgbClr val="FF0000"/>
                </a:solidFill>
                <a:effectLst>
                  <a:glow rad="101600">
                    <a:schemeClr val="bg1">
                      <a:alpha val="69000"/>
                    </a:schemeClr>
                  </a:glow>
                </a:effectLst>
                <a:latin typeface="Arial"/>
                <a:ea typeface="+mj-ea"/>
                <a:cs typeface="Arial"/>
              </a:rPr>
              <a:t>Spirit</a:t>
            </a:r>
            <a:r>
              <a:rPr lang="en-AU" sz="4000" b="1" dirty="0">
                <a:solidFill>
                  <a:srgbClr val="FF0000"/>
                </a:solidFill>
                <a:effectLst>
                  <a:glow rad="101600">
                    <a:schemeClr val="bg1">
                      <a:alpha val="69000"/>
                    </a:schemeClr>
                  </a:glow>
                </a:effectLst>
                <a:latin typeface="Arial"/>
                <a:ea typeface="+mj-ea"/>
                <a:cs typeface="Arial"/>
              </a:rPr>
              <a:t>, </a:t>
            </a:r>
            <a:r>
              <a:rPr lang="en-AU" sz="4000" b="1" dirty="0" smtClean="0">
                <a:solidFill>
                  <a:srgbClr val="FF0000"/>
                </a:solidFill>
                <a:effectLst>
                  <a:glow rad="101600">
                    <a:schemeClr val="bg1">
                      <a:alpha val="69000"/>
                    </a:schemeClr>
                  </a:glow>
                </a:effectLst>
                <a:latin typeface="Arial"/>
                <a:ea typeface="+mj-ea"/>
                <a:cs typeface="Arial"/>
              </a:rPr>
              <a:t/>
            </a:r>
            <a:br>
              <a:rPr lang="en-AU" sz="4000" b="1" dirty="0" smtClean="0">
                <a:solidFill>
                  <a:srgbClr val="FF0000"/>
                </a:solidFill>
                <a:effectLst>
                  <a:glow rad="101600">
                    <a:schemeClr val="bg1">
                      <a:alpha val="69000"/>
                    </a:schemeClr>
                  </a:glow>
                </a:effectLst>
                <a:latin typeface="Arial"/>
                <a:ea typeface="+mj-ea"/>
                <a:cs typeface="Arial"/>
              </a:rPr>
            </a:br>
            <a:r>
              <a:rPr lang="en-AU" sz="4000" b="1" dirty="0">
                <a:solidFill>
                  <a:srgbClr val="FF0000"/>
                </a:solidFill>
                <a:effectLst>
                  <a:glow rad="101600">
                    <a:schemeClr val="bg1">
                      <a:alpha val="69000"/>
                    </a:schemeClr>
                  </a:glow>
                </a:effectLst>
                <a:latin typeface="Arial"/>
                <a:ea typeface="+mj-ea"/>
                <a:cs typeface="Arial"/>
              </a:rPr>
              <a:t> </a:t>
            </a:r>
            <a:r>
              <a:rPr lang="en-AU" sz="4000" b="1" dirty="0" smtClean="0">
                <a:solidFill>
                  <a:srgbClr val="FF0000"/>
                </a:solidFill>
                <a:effectLst>
                  <a:glow rad="101600">
                    <a:schemeClr val="bg1">
                      <a:alpha val="69000"/>
                    </a:schemeClr>
                  </a:glow>
                </a:effectLst>
                <a:latin typeface="Arial"/>
                <a:ea typeface="+mj-ea"/>
                <a:cs typeface="Arial"/>
              </a:rPr>
              <a:t>                              </a:t>
            </a:r>
            <a:r>
              <a:rPr lang="en-AU" sz="4000" b="1" dirty="0" smtClean="0">
                <a:solidFill>
                  <a:srgbClr val="FF0000"/>
                </a:solidFill>
                <a:effectLst>
                  <a:glow rad="101600">
                    <a:schemeClr val="bg1">
                      <a:alpha val="69000"/>
                    </a:schemeClr>
                  </a:glow>
                </a:effectLst>
                <a:latin typeface="Arial"/>
                <a:ea typeface="+mj-ea"/>
                <a:cs typeface="Arial"/>
              </a:rPr>
              <a:t> </a:t>
            </a:r>
            <a:r>
              <a:rPr lang="en-AU" sz="4000" b="1" dirty="0" smtClean="0">
                <a:solidFill>
                  <a:srgbClr val="FF0000"/>
                </a:solidFill>
                <a:effectLst>
                  <a:glow rad="101600">
                    <a:schemeClr val="bg1">
                      <a:alpha val="69000"/>
                    </a:schemeClr>
                  </a:glow>
                </a:effectLst>
                <a:latin typeface="Arial"/>
                <a:ea typeface="+mj-ea"/>
                <a:cs typeface="Arial"/>
              </a:rPr>
              <a:t>Jesus </a:t>
            </a:r>
            <a:r>
              <a:rPr lang="en-AU" sz="4000" b="1" dirty="0">
                <a:solidFill>
                  <a:srgbClr val="FF0000"/>
                </a:solidFill>
                <a:effectLst>
                  <a:glow rad="101600">
                    <a:schemeClr val="bg1">
                      <a:alpha val="69000"/>
                    </a:schemeClr>
                  </a:glow>
                </a:effectLst>
                <a:latin typeface="Arial"/>
                <a:ea typeface="+mj-ea"/>
                <a:cs typeface="Arial"/>
              </a:rPr>
              <a:t>the Son.</a:t>
            </a:r>
          </a:p>
        </p:txBody>
      </p:sp>
    </p:spTree>
    <p:extLst>
      <p:ext uri="{BB962C8B-B14F-4D97-AF65-F5344CB8AC3E}">
        <p14:creationId xmlns:p14="http://schemas.microsoft.com/office/powerpoint/2010/main" val="16041358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02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49225"/>
            <a:ext cx="9144000" cy="844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4943" y="2163417"/>
            <a:ext cx="8692469" cy="1470025"/>
          </a:xfrm>
          <a:extLst/>
        </p:spPr>
        <p:txBody>
          <a:bodyPr rtlCol="0">
            <a:noAutofit/>
          </a:bodyPr>
          <a:lstStyle/>
          <a:p>
            <a:pPr algn="l" eaLnBrk="1" fontAlgn="auto" hangingPunct="1">
              <a:spcAft>
                <a:spcPts val="0"/>
              </a:spcAft>
              <a:defRPr/>
            </a:pPr>
            <a:r>
              <a:rPr lang="en-AU" sz="3600" b="1" dirty="0" smtClean="0">
                <a:effectLst>
                  <a:glow rad="177800">
                    <a:schemeClr val="bg1">
                      <a:alpha val="75000"/>
                    </a:schemeClr>
                  </a:glow>
                </a:effectLst>
                <a:ea typeface="+mj-ea"/>
                <a:cs typeface="+mj-cs"/>
              </a:rPr>
              <a:t/>
            </a:r>
            <a:br>
              <a:rPr lang="en-AU" sz="3600" b="1" dirty="0" smtClean="0">
                <a:effectLst>
                  <a:glow rad="177800">
                    <a:schemeClr val="bg1">
                      <a:alpha val="75000"/>
                    </a:schemeClr>
                  </a:glow>
                </a:effectLst>
                <a:ea typeface="+mj-ea"/>
                <a:cs typeface="+mj-cs"/>
              </a:rPr>
            </a:br>
            <a:r>
              <a:rPr lang="en-AU" sz="4000" b="1" dirty="0" smtClean="0">
                <a:effectLst>
                  <a:glow rad="177800">
                    <a:schemeClr val="bg1">
                      <a:alpha val="75000"/>
                    </a:schemeClr>
                  </a:glow>
                </a:effectLst>
                <a:latin typeface="Arial"/>
                <a:ea typeface="+mj-ea"/>
                <a:cs typeface="Arial"/>
              </a:rPr>
              <a:t>God the mighty Father, </a:t>
            </a:r>
            <a:r>
              <a:rPr lang="en-AU" sz="4000" b="1" dirty="0" smtClean="0">
                <a:solidFill>
                  <a:srgbClr val="FF0000"/>
                </a:solidFill>
                <a:effectLst>
                  <a:glow rad="177800">
                    <a:schemeClr val="bg1">
                      <a:alpha val="75000"/>
                    </a:schemeClr>
                  </a:glow>
                </a:effectLst>
                <a:latin typeface="Arial"/>
                <a:ea typeface="+mj-ea"/>
                <a:cs typeface="Arial"/>
              </a:rPr>
              <a:t>(Echo)</a:t>
            </a:r>
            <a:br>
              <a:rPr lang="en-AU" sz="4000" b="1" dirty="0" smtClean="0">
                <a:solidFill>
                  <a:srgbClr val="FF0000"/>
                </a:solidFill>
                <a:effectLst>
                  <a:glow rad="177800">
                    <a:schemeClr val="bg1">
                      <a:alpha val="75000"/>
                    </a:schemeClr>
                  </a:glow>
                </a:effectLst>
                <a:latin typeface="Arial"/>
                <a:ea typeface="+mj-ea"/>
                <a:cs typeface="Arial"/>
              </a:rPr>
            </a:br>
            <a:r>
              <a:rPr lang="en-AU" sz="4000" b="1" dirty="0" smtClean="0">
                <a:effectLst>
                  <a:glow rad="177800">
                    <a:schemeClr val="bg1">
                      <a:alpha val="75000"/>
                    </a:schemeClr>
                  </a:glow>
                </a:effectLst>
                <a:latin typeface="Arial"/>
                <a:ea typeface="+mj-ea"/>
                <a:cs typeface="Arial"/>
              </a:rPr>
              <a:t>maker </a:t>
            </a:r>
            <a:r>
              <a:rPr lang="en-AU" sz="4000" b="1" dirty="0">
                <a:effectLst>
                  <a:glow rad="177800">
                    <a:schemeClr val="bg1">
                      <a:alpha val="75000"/>
                    </a:schemeClr>
                  </a:glow>
                </a:effectLst>
                <a:latin typeface="Arial"/>
                <a:ea typeface="+mj-ea"/>
                <a:cs typeface="Arial"/>
              </a:rPr>
              <a:t>of the universe.</a:t>
            </a:r>
            <a:br>
              <a:rPr lang="en-AU" sz="4000" b="1" dirty="0">
                <a:effectLst>
                  <a:glow rad="177800">
                    <a:schemeClr val="bg1">
                      <a:alpha val="75000"/>
                    </a:schemeClr>
                  </a:glow>
                </a:effectLst>
                <a:latin typeface="Arial"/>
                <a:ea typeface="+mj-ea"/>
                <a:cs typeface="Arial"/>
              </a:rPr>
            </a:br>
            <a:r>
              <a:rPr lang="en-AU" sz="4000" b="1" dirty="0">
                <a:effectLst>
                  <a:glow rad="177800">
                    <a:schemeClr val="bg1">
                      <a:alpha val="75000"/>
                    </a:schemeClr>
                  </a:glow>
                </a:effectLst>
                <a:latin typeface="Arial"/>
                <a:ea typeface="+mj-ea"/>
                <a:cs typeface="Arial"/>
              </a:rPr>
              <a:t>Jesus loving </a:t>
            </a:r>
            <a:r>
              <a:rPr lang="en-AU" sz="4000" b="1" dirty="0" smtClean="0">
                <a:effectLst>
                  <a:glow rad="177800">
                    <a:schemeClr val="bg1">
                      <a:alpha val="75000"/>
                    </a:schemeClr>
                  </a:glow>
                </a:effectLst>
                <a:latin typeface="Arial"/>
                <a:ea typeface="+mj-ea"/>
                <a:cs typeface="Arial"/>
              </a:rPr>
              <a:t>Saviour, </a:t>
            </a:r>
            <a:r>
              <a:rPr lang="en-AU" sz="4000" b="1" dirty="0" smtClean="0">
                <a:solidFill>
                  <a:srgbClr val="FF0000"/>
                </a:solidFill>
                <a:effectLst>
                  <a:glow rad="177800">
                    <a:schemeClr val="bg1">
                      <a:alpha val="75000"/>
                    </a:schemeClr>
                  </a:glow>
                </a:effectLst>
                <a:latin typeface="Arial"/>
                <a:cs typeface="Arial"/>
              </a:rPr>
              <a:t>(</a:t>
            </a:r>
            <a:r>
              <a:rPr lang="en-AU" sz="4000" b="1" dirty="0">
                <a:solidFill>
                  <a:srgbClr val="FF0000"/>
                </a:solidFill>
                <a:effectLst>
                  <a:glow rad="177800">
                    <a:schemeClr val="bg1">
                      <a:alpha val="75000"/>
                    </a:schemeClr>
                  </a:glow>
                </a:effectLst>
                <a:latin typeface="Arial"/>
                <a:cs typeface="Arial"/>
              </a:rPr>
              <a:t>Echo</a:t>
            </a:r>
            <a:r>
              <a:rPr lang="en-AU" sz="4000" b="1" dirty="0">
                <a:effectLst>
                  <a:glow rad="177800">
                    <a:schemeClr val="bg1">
                      <a:alpha val="75000"/>
                    </a:schemeClr>
                  </a:glow>
                </a:effectLst>
                <a:latin typeface="Arial"/>
                <a:cs typeface="Arial"/>
              </a:rPr>
              <a:t>)</a:t>
            </a:r>
            <a:br>
              <a:rPr lang="en-AU" sz="4000" b="1" dirty="0">
                <a:effectLst>
                  <a:glow rad="177800">
                    <a:schemeClr val="bg1">
                      <a:alpha val="75000"/>
                    </a:schemeClr>
                  </a:glow>
                </a:effectLst>
                <a:latin typeface="Arial"/>
                <a:cs typeface="Arial"/>
              </a:rPr>
            </a:br>
            <a:r>
              <a:rPr lang="en-AU" sz="4000" b="1" dirty="0" smtClean="0">
                <a:effectLst>
                  <a:glow rad="177800">
                    <a:schemeClr val="bg1">
                      <a:alpha val="75000"/>
                    </a:schemeClr>
                  </a:glow>
                </a:effectLst>
                <a:latin typeface="Arial"/>
                <a:ea typeface="+mj-ea"/>
                <a:cs typeface="Arial"/>
              </a:rPr>
              <a:t>God made </a:t>
            </a:r>
            <a:r>
              <a:rPr lang="en-AU" sz="4000" b="1" dirty="0">
                <a:effectLst>
                  <a:glow rad="177800">
                    <a:schemeClr val="bg1">
                      <a:alpha val="75000"/>
                    </a:schemeClr>
                  </a:glow>
                </a:effectLst>
                <a:latin typeface="Arial"/>
                <a:ea typeface="+mj-ea"/>
                <a:cs typeface="Arial"/>
              </a:rPr>
              <a:t>man </a:t>
            </a:r>
            <a:r>
              <a:rPr lang="en-AU" sz="4000" b="1" dirty="0" smtClean="0">
                <a:effectLst>
                  <a:glow rad="177800">
                    <a:schemeClr val="bg1">
                      <a:alpha val="75000"/>
                    </a:schemeClr>
                  </a:glow>
                </a:effectLst>
                <a:latin typeface="Arial"/>
                <a:ea typeface="+mj-ea"/>
                <a:cs typeface="Arial"/>
              </a:rPr>
              <a:t>to live </a:t>
            </a:r>
            <a:r>
              <a:rPr lang="en-AU" sz="4000" b="1" dirty="0">
                <a:effectLst>
                  <a:glow rad="177800">
                    <a:schemeClr val="bg1">
                      <a:alpha val="75000"/>
                    </a:schemeClr>
                  </a:glow>
                </a:effectLst>
                <a:latin typeface="Arial"/>
                <a:ea typeface="+mj-ea"/>
                <a:cs typeface="Arial"/>
              </a:rPr>
              <a:t>on the </a:t>
            </a:r>
            <a:r>
              <a:rPr lang="en-AU" sz="4000" b="1" dirty="0" smtClean="0">
                <a:effectLst>
                  <a:glow rad="177800">
                    <a:schemeClr val="bg1">
                      <a:alpha val="75000"/>
                    </a:schemeClr>
                  </a:glow>
                </a:effectLst>
                <a:latin typeface="Arial"/>
                <a:ea typeface="+mj-ea"/>
                <a:cs typeface="Arial"/>
              </a:rPr>
              <a:t>earth. </a:t>
            </a:r>
            <a:r>
              <a:rPr lang="en-AU" sz="4000" b="1" dirty="0">
                <a:effectLst>
                  <a:glow rad="177800">
                    <a:schemeClr val="bg1">
                      <a:alpha val="75000"/>
                    </a:schemeClr>
                  </a:glow>
                </a:effectLst>
                <a:latin typeface="Arial"/>
                <a:ea typeface="+mj-ea"/>
                <a:cs typeface="Arial"/>
              </a:rPr>
              <a:t/>
            </a:r>
            <a:br>
              <a:rPr lang="en-AU" sz="4000" b="1" dirty="0">
                <a:effectLst>
                  <a:glow rad="177800">
                    <a:schemeClr val="bg1">
                      <a:alpha val="75000"/>
                    </a:schemeClr>
                  </a:glow>
                </a:effectLst>
                <a:latin typeface="Arial"/>
                <a:ea typeface="+mj-ea"/>
                <a:cs typeface="Arial"/>
              </a:rPr>
            </a:br>
            <a:r>
              <a:rPr lang="en-AU" sz="4000" b="1" dirty="0" smtClean="0">
                <a:effectLst>
                  <a:glow rad="177800">
                    <a:schemeClr val="bg1">
                      <a:alpha val="75000"/>
                    </a:schemeClr>
                  </a:glow>
                </a:effectLst>
                <a:latin typeface="Arial"/>
                <a:ea typeface="+mj-ea"/>
                <a:cs typeface="Arial"/>
              </a:rPr>
              <a:t>God the Holy Spirit, </a:t>
            </a:r>
            <a:r>
              <a:rPr lang="en-AU" sz="4000" b="1" dirty="0" smtClean="0">
                <a:solidFill>
                  <a:srgbClr val="FF0000"/>
                </a:solidFill>
                <a:effectLst>
                  <a:glow rad="177800">
                    <a:schemeClr val="bg1">
                      <a:alpha val="75000"/>
                    </a:schemeClr>
                  </a:glow>
                </a:effectLst>
                <a:latin typeface="Arial"/>
                <a:cs typeface="Arial"/>
              </a:rPr>
              <a:t>(</a:t>
            </a:r>
            <a:r>
              <a:rPr lang="en-AU" sz="4000" b="1" dirty="0">
                <a:solidFill>
                  <a:srgbClr val="FF0000"/>
                </a:solidFill>
                <a:effectLst>
                  <a:glow rad="177800">
                    <a:schemeClr val="bg1">
                      <a:alpha val="75000"/>
                    </a:schemeClr>
                  </a:glow>
                </a:effectLst>
                <a:latin typeface="Arial"/>
                <a:cs typeface="Arial"/>
              </a:rPr>
              <a:t>Echo</a:t>
            </a:r>
            <a:r>
              <a:rPr lang="en-AU" sz="4000" b="1" dirty="0">
                <a:effectLst>
                  <a:glow rad="177800">
                    <a:schemeClr val="bg1">
                      <a:alpha val="75000"/>
                    </a:schemeClr>
                  </a:glow>
                </a:effectLst>
                <a:latin typeface="Arial"/>
                <a:cs typeface="Arial"/>
              </a:rPr>
              <a:t>)</a:t>
            </a:r>
            <a:br>
              <a:rPr lang="en-AU" sz="4000" b="1" dirty="0">
                <a:effectLst>
                  <a:glow rad="177800">
                    <a:schemeClr val="bg1">
                      <a:alpha val="75000"/>
                    </a:schemeClr>
                  </a:glow>
                </a:effectLst>
                <a:latin typeface="Arial"/>
                <a:cs typeface="Arial"/>
              </a:rPr>
            </a:br>
            <a:r>
              <a:rPr lang="en-AU" sz="4000" b="1" dirty="0">
                <a:effectLst>
                  <a:glow rad="177800">
                    <a:schemeClr val="bg1">
                      <a:alpha val="75000"/>
                    </a:schemeClr>
                  </a:glow>
                </a:effectLst>
                <a:latin typeface="Arial"/>
                <a:ea typeface="+mj-ea"/>
                <a:cs typeface="Arial"/>
              </a:rPr>
              <a:t>l</a:t>
            </a:r>
            <a:r>
              <a:rPr lang="en-AU" sz="4000" b="1" dirty="0" smtClean="0">
                <a:effectLst>
                  <a:glow rad="177800">
                    <a:schemeClr val="bg1">
                      <a:alpha val="75000"/>
                    </a:schemeClr>
                  </a:glow>
                </a:effectLst>
                <a:latin typeface="Arial"/>
                <a:ea typeface="+mj-ea"/>
                <a:cs typeface="Arial"/>
              </a:rPr>
              <a:t>iving </a:t>
            </a:r>
            <a:r>
              <a:rPr lang="en-AU" sz="4000" b="1" dirty="0">
                <a:effectLst>
                  <a:glow rad="177800">
                    <a:schemeClr val="bg1">
                      <a:alpha val="75000"/>
                    </a:schemeClr>
                  </a:glow>
                </a:effectLst>
                <a:latin typeface="Arial"/>
                <a:ea typeface="+mj-ea"/>
                <a:cs typeface="Arial"/>
              </a:rPr>
              <a:t>in our hearts </a:t>
            </a:r>
            <a:r>
              <a:rPr lang="en-AU" sz="4000" b="1" dirty="0" smtClean="0">
                <a:effectLst>
                  <a:glow rad="177800">
                    <a:schemeClr val="bg1">
                      <a:alpha val="75000"/>
                    </a:schemeClr>
                  </a:glow>
                </a:effectLst>
                <a:latin typeface="Arial"/>
                <a:ea typeface="+mj-ea"/>
                <a:cs typeface="Arial"/>
              </a:rPr>
              <a:t>today:</a:t>
            </a:r>
            <a:r>
              <a:rPr lang="en-AU" sz="4000" b="1" dirty="0">
                <a:effectLst>
                  <a:glow rad="177800">
                    <a:schemeClr val="bg1">
                      <a:alpha val="75000"/>
                    </a:schemeClr>
                  </a:glow>
                </a:effectLst>
                <a:latin typeface="Arial"/>
                <a:ea typeface="+mj-ea"/>
                <a:cs typeface="Arial"/>
              </a:rPr>
              <a:t/>
            </a:r>
            <a:br>
              <a:rPr lang="en-AU" sz="4000" b="1" dirty="0">
                <a:effectLst>
                  <a:glow rad="177800">
                    <a:schemeClr val="bg1">
                      <a:alpha val="75000"/>
                    </a:schemeClr>
                  </a:glow>
                </a:effectLst>
                <a:latin typeface="Arial"/>
                <a:ea typeface="+mj-ea"/>
                <a:cs typeface="Arial"/>
              </a:rPr>
            </a:br>
            <a:r>
              <a:rPr lang="en-AU" sz="4000" b="1" dirty="0" smtClean="0">
                <a:effectLst>
                  <a:glow rad="177800">
                    <a:schemeClr val="bg1">
                      <a:alpha val="75000"/>
                    </a:schemeClr>
                  </a:glow>
                </a:effectLst>
                <a:latin typeface="Arial"/>
                <a:ea typeface="+mj-ea"/>
                <a:cs typeface="Arial"/>
              </a:rPr>
              <a:t>Three </a:t>
            </a:r>
            <a:r>
              <a:rPr lang="en-AU" sz="4000" b="1" dirty="0">
                <a:effectLst>
                  <a:glow rad="177800">
                    <a:schemeClr val="bg1">
                      <a:alpha val="75000"/>
                    </a:schemeClr>
                  </a:glow>
                </a:effectLst>
                <a:latin typeface="Arial"/>
                <a:ea typeface="+mj-ea"/>
                <a:cs typeface="Arial"/>
              </a:rPr>
              <a:t>in One, Triune </a:t>
            </a:r>
            <a:r>
              <a:rPr lang="en-AU" sz="4000" b="1" dirty="0" smtClean="0">
                <a:effectLst>
                  <a:glow rad="177800">
                    <a:schemeClr val="bg1">
                      <a:alpha val="75000"/>
                    </a:schemeClr>
                  </a:glow>
                </a:effectLst>
                <a:latin typeface="Arial"/>
                <a:ea typeface="+mj-ea"/>
                <a:cs typeface="Arial"/>
              </a:rPr>
              <a:t>God,</a:t>
            </a:r>
            <a:r>
              <a:rPr lang="en-AU" sz="4000" b="1" dirty="0">
                <a:effectLst>
                  <a:glow rad="177800">
                    <a:schemeClr val="bg1">
                      <a:alpha val="75000"/>
                    </a:schemeClr>
                  </a:glow>
                </a:effectLst>
                <a:latin typeface="Arial"/>
                <a:ea typeface="+mj-ea"/>
                <a:cs typeface="Arial"/>
              </a:rPr>
              <a:t/>
            </a:r>
            <a:br>
              <a:rPr lang="en-AU" sz="4000" b="1" dirty="0">
                <a:effectLst>
                  <a:glow rad="177800">
                    <a:schemeClr val="bg1">
                      <a:alpha val="75000"/>
                    </a:schemeClr>
                  </a:glow>
                </a:effectLst>
                <a:latin typeface="Arial"/>
                <a:ea typeface="+mj-ea"/>
                <a:cs typeface="Arial"/>
              </a:rPr>
            </a:br>
            <a:r>
              <a:rPr lang="en-AU" sz="4000" b="1" dirty="0" smtClean="0">
                <a:effectLst>
                  <a:glow rad="177800">
                    <a:schemeClr val="bg1">
                      <a:alpha val="75000"/>
                    </a:schemeClr>
                  </a:glow>
                </a:effectLst>
                <a:latin typeface="Arial"/>
                <a:ea typeface="+mj-ea"/>
                <a:cs typeface="Arial"/>
              </a:rPr>
              <a:t>the </a:t>
            </a:r>
            <a:r>
              <a:rPr lang="en-AU" sz="4000" b="1" dirty="0" smtClean="0">
                <a:effectLst>
                  <a:glow rad="177800">
                    <a:schemeClr val="bg1">
                      <a:alpha val="75000"/>
                    </a:schemeClr>
                  </a:glow>
                </a:effectLst>
                <a:latin typeface="Arial"/>
                <a:ea typeface="+mj-ea"/>
                <a:cs typeface="Arial"/>
              </a:rPr>
              <a:t>Life, the </a:t>
            </a:r>
            <a:r>
              <a:rPr lang="en-AU" sz="4000" b="1" dirty="0">
                <a:effectLst>
                  <a:glow rad="177800">
                    <a:schemeClr val="bg1">
                      <a:alpha val="75000"/>
                    </a:schemeClr>
                  </a:glow>
                </a:effectLst>
                <a:latin typeface="Arial"/>
                <a:ea typeface="+mj-ea"/>
                <a:cs typeface="Arial"/>
              </a:rPr>
              <a:t>Truth and the Way</a:t>
            </a:r>
            <a:r>
              <a:rPr lang="en-AU" sz="4000" b="1" dirty="0" smtClean="0">
                <a:effectLst>
                  <a:glow rad="177800">
                    <a:schemeClr val="bg1">
                      <a:alpha val="75000"/>
                    </a:schemeClr>
                  </a:glow>
                </a:effectLst>
                <a:latin typeface="Arial"/>
                <a:ea typeface="+mj-ea"/>
                <a:cs typeface="Arial"/>
              </a:rPr>
              <a:t>.</a:t>
            </a:r>
            <a:br>
              <a:rPr lang="en-AU" sz="4000" b="1" dirty="0" smtClean="0">
                <a:effectLst>
                  <a:glow rad="177800">
                    <a:schemeClr val="bg1">
                      <a:alpha val="75000"/>
                    </a:schemeClr>
                  </a:glow>
                </a:effectLst>
                <a:latin typeface="Arial"/>
                <a:ea typeface="+mj-ea"/>
                <a:cs typeface="Arial"/>
              </a:rPr>
            </a:br>
            <a:r>
              <a:rPr lang="en-AU" sz="4000" b="1" dirty="0" smtClean="0">
                <a:solidFill>
                  <a:srgbClr val="FF0000"/>
                </a:solidFill>
                <a:effectLst>
                  <a:glow rad="177800">
                    <a:schemeClr val="bg1">
                      <a:alpha val="75000"/>
                    </a:schemeClr>
                  </a:glow>
                </a:effectLst>
                <a:latin typeface="Arial"/>
                <a:ea typeface="+mj-ea"/>
                <a:cs typeface="Arial"/>
              </a:rPr>
              <a:t>Three in One, Triune God</a:t>
            </a:r>
            <a:br>
              <a:rPr lang="en-AU" sz="4000" b="1" dirty="0" smtClean="0">
                <a:solidFill>
                  <a:srgbClr val="FF0000"/>
                </a:solidFill>
                <a:effectLst>
                  <a:glow rad="177800">
                    <a:schemeClr val="bg1">
                      <a:alpha val="75000"/>
                    </a:schemeClr>
                  </a:glow>
                </a:effectLst>
                <a:latin typeface="Arial"/>
                <a:ea typeface="+mj-ea"/>
                <a:cs typeface="Arial"/>
              </a:rPr>
            </a:br>
            <a:r>
              <a:rPr lang="en-AU" sz="4000" b="1" dirty="0" smtClean="0">
                <a:solidFill>
                  <a:srgbClr val="FF0000"/>
                </a:solidFill>
                <a:effectLst>
                  <a:glow rad="177800">
                    <a:schemeClr val="bg1">
                      <a:alpha val="75000"/>
                    </a:schemeClr>
                  </a:glow>
                </a:effectLst>
                <a:latin typeface="Arial"/>
                <a:ea typeface="+mj-ea"/>
                <a:cs typeface="Arial"/>
              </a:rPr>
              <a:t>the Life and the Truth and the Way.  </a:t>
            </a:r>
            <a:endParaRPr lang="en-US" sz="4000" b="1" dirty="0">
              <a:solidFill>
                <a:srgbClr val="FF0000"/>
              </a:solidFill>
              <a:effectLst>
                <a:glow rad="177800">
                  <a:schemeClr val="bg1">
                    <a:alpha val="75000"/>
                  </a:schemeClr>
                </a:glow>
              </a:effectLst>
              <a:latin typeface="Arial"/>
              <a:ea typeface="+mj-ea"/>
              <a:cs typeface="Arial"/>
            </a:endParaRPr>
          </a:p>
        </p:txBody>
      </p:sp>
    </p:spTree>
    <p:extLst>
      <p:ext uri="{BB962C8B-B14F-4D97-AF65-F5344CB8AC3E}">
        <p14:creationId xmlns:p14="http://schemas.microsoft.com/office/powerpoint/2010/main" val="23320619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4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90550"/>
            <a:ext cx="9144000" cy="888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79512" y="2492896"/>
            <a:ext cx="8692469" cy="1470025"/>
          </a:xfrm>
          <a:extLst/>
        </p:spPr>
        <p:txBody>
          <a:bodyPr rtlCol="0">
            <a:noAutofit/>
          </a:bodyPr>
          <a:lstStyle/>
          <a:p>
            <a:pPr algn="l" eaLnBrk="1" fontAlgn="auto" hangingPunct="1">
              <a:spcAft>
                <a:spcPts val="0"/>
              </a:spcAft>
              <a:defRPr/>
            </a:pPr>
            <a:r>
              <a:rPr lang="en-AU" sz="4000" b="1" dirty="0">
                <a:solidFill>
                  <a:srgbClr val="FF0000"/>
                </a:solidFill>
                <a:effectLst>
                  <a:glow rad="101600">
                    <a:schemeClr val="bg1">
                      <a:alpha val="69000"/>
                    </a:schemeClr>
                  </a:glow>
                </a:effectLst>
                <a:latin typeface="Arial"/>
                <a:ea typeface="+mj-ea"/>
                <a:cs typeface="Arial"/>
              </a:rPr>
              <a:t>Three in One,</a:t>
            </a:r>
            <a:r>
              <a:rPr lang="en-AU" sz="4000" b="1" dirty="0">
                <a:effectLst>
                  <a:glow rad="101600">
                    <a:schemeClr val="bg1">
                      <a:alpha val="69000"/>
                    </a:schemeClr>
                  </a:glow>
                </a:effectLst>
                <a:latin typeface="Arial"/>
                <a:ea typeface="+mj-ea"/>
                <a:cs typeface="Arial"/>
              </a:rPr>
              <a:t> </a:t>
            </a:r>
            <a:r>
              <a:rPr lang="en-AU" sz="4000" b="1" dirty="0" smtClean="0">
                <a:effectLst>
                  <a:glow rad="101600">
                    <a:schemeClr val="bg1">
                      <a:alpha val="69000"/>
                    </a:schemeClr>
                  </a:glow>
                </a:effectLst>
                <a:latin typeface="Arial"/>
                <a:ea typeface="+mj-ea"/>
                <a:cs typeface="Arial"/>
              </a:rPr>
              <a:t/>
            </a:r>
            <a:br>
              <a:rPr lang="en-AU" sz="4000" b="1" dirty="0" smtClean="0">
                <a:effectLst>
                  <a:glow rad="101600">
                    <a:schemeClr val="bg1">
                      <a:alpha val="69000"/>
                    </a:schemeClr>
                  </a:glow>
                </a:effectLst>
                <a:latin typeface="Arial"/>
                <a:ea typeface="+mj-ea"/>
                <a:cs typeface="Arial"/>
              </a:rPr>
            </a:br>
            <a:r>
              <a:rPr lang="en-AU" sz="4000" b="1" dirty="0" smtClean="0">
                <a:effectLst>
                  <a:glow rad="101600">
                    <a:schemeClr val="bg1">
                      <a:alpha val="69000"/>
                    </a:schemeClr>
                  </a:glow>
                </a:effectLst>
                <a:latin typeface="Arial"/>
                <a:ea typeface="+mj-ea"/>
                <a:cs typeface="Arial"/>
              </a:rPr>
              <a:t>Father</a:t>
            </a:r>
            <a:r>
              <a:rPr lang="en-AU" sz="4000" b="1" dirty="0" smtClean="0">
                <a:effectLst>
                  <a:glow rad="101600">
                    <a:schemeClr val="bg1">
                      <a:alpha val="69000"/>
                    </a:schemeClr>
                  </a:glow>
                </a:effectLst>
                <a:latin typeface="Arial"/>
                <a:ea typeface="+mj-ea"/>
                <a:cs typeface="Arial"/>
              </a:rPr>
              <a:t>, </a:t>
            </a:r>
            <a:r>
              <a:rPr lang="en-AU" sz="4000" b="1" dirty="0">
                <a:effectLst>
                  <a:glow rad="101600">
                    <a:schemeClr val="bg1">
                      <a:alpha val="69000"/>
                    </a:schemeClr>
                  </a:glow>
                </a:effectLst>
                <a:latin typeface="Arial"/>
                <a:ea typeface="+mj-ea"/>
                <a:cs typeface="Arial"/>
              </a:rPr>
              <a:t>Son and Spirit.</a:t>
            </a:r>
            <a:br>
              <a:rPr lang="en-AU" sz="4000" b="1" dirty="0">
                <a:effectLst>
                  <a:glow rad="101600">
                    <a:schemeClr val="bg1">
                      <a:alpha val="69000"/>
                    </a:schemeClr>
                  </a:glow>
                </a:effectLst>
                <a:latin typeface="Arial"/>
                <a:ea typeface="+mj-ea"/>
                <a:cs typeface="Arial"/>
              </a:rPr>
            </a:br>
            <a:r>
              <a:rPr lang="en-AU" sz="4000" b="1" dirty="0">
                <a:solidFill>
                  <a:srgbClr val="FF0000"/>
                </a:solidFill>
                <a:effectLst>
                  <a:glow rad="101600">
                    <a:schemeClr val="bg1">
                      <a:alpha val="69000"/>
                    </a:schemeClr>
                  </a:glow>
                </a:effectLst>
                <a:latin typeface="Arial"/>
                <a:ea typeface="+mj-ea"/>
                <a:cs typeface="Arial"/>
              </a:rPr>
              <a:t>Three in one,</a:t>
            </a:r>
            <a:r>
              <a:rPr lang="en-AU" sz="4000" b="1" dirty="0">
                <a:effectLst>
                  <a:glow rad="101600">
                    <a:schemeClr val="bg1">
                      <a:alpha val="69000"/>
                    </a:schemeClr>
                  </a:glow>
                </a:effectLst>
                <a:latin typeface="Arial"/>
                <a:ea typeface="+mj-ea"/>
                <a:cs typeface="Arial"/>
              </a:rPr>
              <a:t> </a:t>
            </a:r>
            <a:r>
              <a:rPr lang="en-AU" sz="4000" b="1" dirty="0" smtClean="0">
                <a:effectLst>
                  <a:glow rad="101600">
                    <a:schemeClr val="bg1">
                      <a:alpha val="69000"/>
                    </a:schemeClr>
                  </a:glow>
                </a:effectLst>
                <a:latin typeface="Arial"/>
                <a:ea typeface="+mj-ea"/>
                <a:cs typeface="Arial"/>
              </a:rPr>
              <a:t/>
            </a:r>
            <a:br>
              <a:rPr lang="en-AU" sz="4000" b="1" dirty="0" smtClean="0">
                <a:effectLst>
                  <a:glow rad="101600">
                    <a:schemeClr val="bg1">
                      <a:alpha val="69000"/>
                    </a:schemeClr>
                  </a:glow>
                </a:effectLst>
                <a:latin typeface="Arial"/>
                <a:ea typeface="+mj-ea"/>
                <a:cs typeface="Arial"/>
              </a:rPr>
            </a:br>
            <a:r>
              <a:rPr lang="en-AU" sz="4000" b="1" dirty="0" smtClean="0">
                <a:effectLst>
                  <a:glow rad="101600">
                    <a:schemeClr val="bg1">
                      <a:alpha val="69000"/>
                    </a:schemeClr>
                  </a:glow>
                </a:effectLst>
                <a:latin typeface="Arial"/>
                <a:ea typeface="+mj-ea"/>
                <a:cs typeface="Arial"/>
              </a:rPr>
              <a:t>Triune </a:t>
            </a:r>
            <a:r>
              <a:rPr lang="en-AU" sz="4000" b="1" dirty="0">
                <a:effectLst>
                  <a:glow rad="101600">
                    <a:schemeClr val="bg1">
                      <a:alpha val="69000"/>
                    </a:schemeClr>
                  </a:glow>
                </a:effectLst>
                <a:latin typeface="Arial"/>
                <a:ea typeface="+mj-ea"/>
                <a:cs typeface="Arial"/>
              </a:rPr>
              <a:t>God. </a:t>
            </a:r>
            <a:br>
              <a:rPr lang="en-AU" sz="4000" b="1" dirty="0">
                <a:effectLst>
                  <a:glow rad="101600">
                    <a:schemeClr val="bg1">
                      <a:alpha val="69000"/>
                    </a:schemeClr>
                  </a:glow>
                </a:effectLst>
                <a:latin typeface="Arial"/>
                <a:ea typeface="+mj-ea"/>
                <a:cs typeface="Arial"/>
              </a:rPr>
            </a:br>
            <a:r>
              <a:rPr lang="en-AU" sz="4000" b="1" dirty="0">
                <a:solidFill>
                  <a:srgbClr val="FF0000"/>
                </a:solidFill>
                <a:effectLst>
                  <a:glow rad="101600">
                    <a:schemeClr val="bg1">
                      <a:alpha val="69000"/>
                    </a:schemeClr>
                  </a:glow>
                </a:effectLst>
                <a:latin typeface="Arial"/>
                <a:ea typeface="+mj-ea"/>
                <a:cs typeface="Arial"/>
              </a:rPr>
              <a:t>Three in One,</a:t>
            </a:r>
            <a:r>
              <a:rPr lang="en-AU" sz="4000" b="1" dirty="0">
                <a:effectLst>
                  <a:glow rad="101600">
                    <a:schemeClr val="bg1">
                      <a:alpha val="69000"/>
                    </a:schemeClr>
                  </a:glow>
                </a:effectLst>
                <a:latin typeface="Arial"/>
                <a:ea typeface="+mj-ea"/>
                <a:cs typeface="Arial"/>
              </a:rPr>
              <a:t> </a:t>
            </a:r>
            <a:r>
              <a:rPr lang="en-AU" sz="4000" b="1" dirty="0" smtClean="0">
                <a:effectLst>
                  <a:glow rad="101600">
                    <a:schemeClr val="bg1">
                      <a:alpha val="69000"/>
                    </a:schemeClr>
                  </a:glow>
                </a:effectLst>
                <a:latin typeface="Arial"/>
                <a:ea typeface="+mj-ea"/>
                <a:cs typeface="Arial"/>
              </a:rPr>
              <a:t/>
            </a:r>
            <a:br>
              <a:rPr lang="en-AU" sz="4000" b="1" dirty="0" smtClean="0">
                <a:effectLst>
                  <a:glow rad="101600">
                    <a:schemeClr val="bg1">
                      <a:alpha val="69000"/>
                    </a:schemeClr>
                  </a:glow>
                </a:effectLst>
                <a:latin typeface="Arial"/>
                <a:ea typeface="+mj-ea"/>
                <a:cs typeface="Arial"/>
              </a:rPr>
            </a:br>
            <a:r>
              <a:rPr lang="en-AU" sz="4000" b="1" dirty="0" smtClean="0">
                <a:effectLst>
                  <a:glow rad="101600">
                    <a:schemeClr val="bg1">
                      <a:alpha val="69000"/>
                    </a:schemeClr>
                  </a:glow>
                </a:effectLst>
                <a:latin typeface="Arial"/>
                <a:ea typeface="+mj-ea"/>
                <a:cs typeface="Arial"/>
              </a:rPr>
              <a:t>the </a:t>
            </a:r>
            <a:r>
              <a:rPr lang="en-AU" sz="4000" b="1" dirty="0">
                <a:effectLst>
                  <a:glow rad="101600">
                    <a:schemeClr val="bg1">
                      <a:alpha val="69000"/>
                    </a:schemeClr>
                  </a:glow>
                </a:effectLst>
                <a:latin typeface="Arial"/>
                <a:ea typeface="+mj-ea"/>
                <a:cs typeface="Arial"/>
              </a:rPr>
              <a:t>perfect combination:</a:t>
            </a:r>
            <a:br>
              <a:rPr lang="en-AU" sz="4000" b="1" dirty="0">
                <a:effectLst>
                  <a:glow rad="101600">
                    <a:schemeClr val="bg1">
                      <a:alpha val="69000"/>
                    </a:schemeClr>
                  </a:glow>
                </a:effectLst>
                <a:latin typeface="Arial"/>
                <a:ea typeface="+mj-ea"/>
                <a:cs typeface="Arial"/>
              </a:rPr>
            </a:br>
            <a:r>
              <a:rPr lang="en-AU" sz="4000" b="1" dirty="0">
                <a:effectLst>
                  <a:glow rad="101600">
                    <a:schemeClr val="bg1">
                      <a:alpha val="69000"/>
                    </a:schemeClr>
                  </a:glow>
                </a:effectLst>
                <a:latin typeface="Arial"/>
                <a:ea typeface="+mj-ea"/>
                <a:cs typeface="Arial"/>
              </a:rPr>
              <a:t/>
            </a:r>
            <a:br>
              <a:rPr lang="en-AU" sz="4000" b="1" dirty="0">
                <a:effectLst>
                  <a:glow rad="101600">
                    <a:schemeClr val="bg1">
                      <a:alpha val="69000"/>
                    </a:schemeClr>
                  </a:glow>
                </a:effectLst>
                <a:latin typeface="Arial"/>
                <a:ea typeface="+mj-ea"/>
                <a:cs typeface="Arial"/>
              </a:rPr>
            </a:br>
            <a:r>
              <a:rPr lang="en-AU" sz="4000" b="1" dirty="0" smtClean="0">
                <a:solidFill>
                  <a:srgbClr val="FF0000"/>
                </a:solidFill>
                <a:effectLst>
                  <a:glow rad="101600">
                    <a:schemeClr val="bg1">
                      <a:alpha val="69000"/>
                    </a:schemeClr>
                  </a:glow>
                </a:effectLst>
                <a:latin typeface="Arial"/>
                <a:ea typeface="+mj-ea"/>
                <a:cs typeface="Arial"/>
              </a:rPr>
              <a:t>Father</a:t>
            </a:r>
            <a:r>
              <a:rPr lang="en-AU" sz="4000" b="1" dirty="0">
                <a:solidFill>
                  <a:srgbClr val="FF0000"/>
                </a:solidFill>
                <a:effectLst>
                  <a:glow rad="101600">
                    <a:schemeClr val="bg1">
                      <a:alpha val="69000"/>
                    </a:schemeClr>
                  </a:glow>
                </a:effectLst>
                <a:latin typeface="Arial"/>
                <a:ea typeface="+mj-ea"/>
                <a:cs typeface="Arial"/>
              </a:rPr>
              <a:t>, </a:t>
            </a:r>
            <a:r>
              <a:rPr lang="en-AU" sz="4000" b="1" dirty="0" smtClean="0">
                <a:solidFill>
                  <a:srgbClr val="FF0000"/>
                </a:solidFill>
                <a:effectLst>
                  <a:glow rad="101600">
                    <a:schemeClr val="bg1">
                      <a:alpha val="69000"/>
                    </a:schemeClr>
                  </a:glow>
                </a:effectLst>
                <a:latin typeface="Arial"/>
                <a:ea typeface="+mj-ea"/>
                <a:cs typeface="Arial"/>
              </a:rPr>
              <a:t/>
            </a:r>
            <a:br>
              <a:rPr lang="en-AU" sz="4000" b="1" dirty="0" smtClean="0">
                <a:solidFill>
                  <a:srgbClr val="FF0000"/>
                </a:solidFill>
                <a:effectLst>
                  <a:glow rad="101600">
                    <a:schemeClr val="bg1">
                      <a:alpha val="69000"/>
                    </a:schemeClr>
                  </a:glow>
                </a:effectLst>
                <a:latin typeface="Arial"/>
                <a:ea typeface="+mj-ea"/>
                <a:cs typeface="Arial"/>
              </a:rPr>
            </a:br>
            <a:r>
              <a:rPr lang="en-AU" sz="4000" b="1" dirty="0">
                <a:solidFill>
                  <a:srgbClr val="FF0000"/>
                </a:solidFill>
                <a:effectLst>
                  <a:glow rad="101600">
                    <a:schemeClr val="bg1">
                      <a:alpha val="69000"/>
                    </a:schemeClr>
                  </a:glow>
                </a:effectLst>
                <a:latin typeface="Arial"/>
                <a:ea typeface="+mj-ea"/>
                <a:cs typeface="Arial"/>
              </a:rPr>
              <a:t> </a:t>
            </a:r>
            <a:r>
              <a:rPr lang="en-AU" sz="4000" b="1" dirty="0" smtClean="0">
                <a:solidFill>
                  <a:srgbClr val="FF0000"/>
                </a:solidFill>
                <a:effectLst>
                  <a:glow rad="101600">
                    <a:schemeClr val="bg1">
                      <a:alpha val="69000"/>
                    </a:schemeClr>
                  </a:glow>
                </a:effectLst>
                <a:latin typeface="Arial"/>
                <a:ea typeface="+mj-ea"/>
                <a:cs typeface="Arial"/>
              </a:rPr>
              <a:t>              </a:t>
            </a:r>
            <a:r>
              <a:rPr lang="en-AU" sz="4000" b="1" dirty="0" smtClean="0">
                <a:solidFill>
                  <a:srgbClr val="FF0000"/>
                </a:solidFill>
                <a:effectLst>
                  <a:glow rad="101600">
                    <a:schemeClr val="bg1">
                      <a:alpha val="69000"/>
                    </a:schemeClr>
                  </a:glow>
                </a:effectLst>
                <a:latin typeface="Arial"/>
                <a:ea typeface="+mj-ea"/>
                <a:cs typeface="Arial"/>
              </a:rPr>
              <a:t>Spirit</a:t>
            </a:r>
            <a:r>
              <a:rPr lang="en-AU" sz="4000" b="1" dirty="0">
                <a:solidFill>
                  <a:srgbClr val="FF0000"/>
                </a:solidFill>
                <a:effectLst>
                  <a:glow rad="101600">
                    <a:schemeClr val="bg1">
                      <a:alpha val="69000"/>
                    </a:schemeClr>
                  </a:glow>
                </a:effectLst>
                <a:latin typeface="Arial"/>
                <a:ea typeface="+mj-ea"/>
                <a:cs typeface="Arial"/>
              </a:rPr>
              <a:t>, </a:t>
            </a:r>
            <a:r>
              <a:rPr lang="en-AU" sz="4000" b="1" dirty="0" smtClean="0">
                <a:solidFill>
                  <a:srgbClr val="FF0000"/>
                </a:solidFill>
                <a:effectLst>
                  <a:glow rad="101600">
                    <a:schemeClr val="bg1">
                      <a:alpha val="69000"/>
                    </a:schemeClr>
                  </a:glow>
                </a:effectLst>
                <a:latin typeface="Arial"/>
                <a:ea typeface="+mj-ea"/>
                <a:cs typeface="Arial"/>
              </a:rPr>
              <a:t/>
            </a:r>
            <a:br>
              <a:rPr lang="en-AU" sz="4000" b="1" dirty="0" smtClean="0">
                <a:solidFill>
                  <a:srgbClr val="FF0000"/>
                </a:solidFill>
                <a:effectLst>
                  <a:glow rad="101600">
                    <a:schemeClr val="bg1">
                      <a:alpha val="69000"/>
                    </a:schemeClr>
                  </a:glow>
                </a:effectLst>
                <a:latin typeface="Arial"/>
                <a:ea typeface="+mj-ea"/>
                <a:cs typeface="Arial"/>
              </a:rPr>
            </a:br>
            <a:r>
              <a:rPr lang="en-AU" sz="4000" b="1" dirty="0">
                <a:solidFill>
                  <a:srgbClr val="FF0000"/>
                </a:solidFill>
                <a:effectLst>
                  <a:glow rad="101600">
                    <a:schemeClr val="bg1">
                      <a:alpha val="69000"/>
                    </a:schemeClr>
                  </a:glow>
                </a:effectLst>
                <a:latin typeface="Arial"/>
                <a:ea typeface="+mj-ea"/>
                <a:cs typeface="Arial"/>
              </a:rPr>
              <a:t> </a:t>
            </a:r>
            <a:r>
              <a:rPr lang="en-AU" sz="4000" b="1" dirty="0" smtClean="0">
                <a:solidFill>
                  <a:srgbClr val="FF0000"/>
                </a:solidFill>
                <a:effectLst>
                  <a:glow rad="101600">
                    <a:schemeClr val="bg1">
                      <a:alpha val="69000"/>
                    </a:schemeClr>
                  </a:glow>
                </a:effectLst>
                <a:latin typeface="Arial"/>
                <a:ea typeface="+mj-ea"/>
                <a:cs typeface="Arial"/>
              </a:rPr>
              <a:t>                              </a:t>
            </a:r>
            <a:r>
              <a:rPr lang="en-AU" sz="4000" b="1" dirty="0" smtClean="0">
                <a:solidFill>
                  <a:srgbClr val="FF0000"/>
                </a:solidFill>
                <a:effectLst>
                  <a:glow rad="101600">
                    <a:schemeClr val="bg1">
                      <a:alpha val="69000"/>
                    </a:schemeClr>
                  </a:glow>
                </a:effectLst>
                <a:latin typeface="Arial"/>
                <a:ea typeface="+mj-ea"/>
                <a:cs typeface="Arial"/>
              </a:rPr>
              <a:t> </a:t>
            </a:r>
            <a:r>
              <a:rPr lang="en-AU" sz="4000" b="1" dirty="0" smtClean="0">
                <a:solidFill>
                  <a:srgbClr val="FF0000"/>
                </a:solidFill>
                <a:effectLst>
                  <a:glow rad="101600">
                    <a:schemeClr val="bg1">
                      <a:alpha val="69000"/>
                    </a:schemeClr>
                  </a:glow>
                </a:effectLst>
                <a:latin typeface="Arial"/>
                <a:ea typeface="+mj-ea"/>
                <a:cs typeface="Arial"/>
              </a:rPr>
              <a:t>Jesus </a:t>
            </a:r>
            <a:r>
              <a:rPr lang="en-AU" sz="4000" b="1" dirty="0">
                <a:solidFill>
                  <a:srgbClr val="FF0000"/>
                </a:solidFill>
                <a:effectLst>
                  <a:glow rad="101600">
                    <a:schemeClr val="bg1">
                      <a:alpha val="69000"/>
                    </a:schemeClr>
                  </a:glow>
                </a:effectLst>
                <a:latin typeface="Arial"/>
                <a:ea typeface="+mj-ea"/>
                <a:cs typeface="Arial"/>
              </a:rPr>
              <a:t>the Son.</a:t>
            </a:r>
          </a:p>
        </p:txBody>
      </p:sp>
    </p:spTree>
    <p:extLst>
      <p:ext uri="{BB962C8B-B14F-4D97-AF65-F5344CB8AC3E}">
        <p14:creationId xmlns:p14="http://schemas.microsoft.com/office/powerpoint/2010/main" val="419152771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15</Words>
  <Application>Microsoft Macintosh PowerPoint</Application>
  <PresentationFormat>On-screen Show (4:3)</PresentationFormat>
  <Paragraphs>7</Paragraphs>
  <Slides>5</Slides>
  <Notes>1</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Office Theme</vt:lpstr>
      <vt:lpstr>6_Office Theme</vt:lpstr>
      <vt:lpstr>3 in 1</vt:lpstr>
      <vt:lpstr> God the mighty Father, (Echo) maker of the universe. Jesus loving Saviour, (Echo) God made man to live on the earth.  God the Holy Spirit, (Echo) living in our hearts today: Three in One, Triune God, the Life, the Truth and the Way. Three in One, Triune God the Life and the Truth and the Way.  </vt:lpstr>
      <vt:lpstr>Three in One,  Father, Son and Spirit. Three in one,  Triune God.  Three in One,  the perfect combination:  Father,                 Spirit,                                  Jesus the Son.</vt:lpstr>
      <vt:lpstr> God the mighty Father, (Echo) maker of the universe. Jesus loving Saviour, (Echo) God made man to live on the earth.  God the Holy Spirit, (Echo) living in our hearts today: Three in One, Triune God, the Life, the Truth and the Way. Three in One, Triune God the Life and the Truth and the Way.  </vt:lpstr>
      <vt:lpstr>Three in One,  Father, Son and Spirit. Three in one,  Triune God.  Three in One,  the perfect combination:  Father,                 Spirit,                                  Jesus the Son.</vt:lpstr>
    </vt:vector>
  </TitlesOfParts>
  <Company>GSPV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dc:creator>
  <cp:lastModifiedBy>Chris Jaensch</cp:lastModifiedBy>
  <cp:revision>29</cp:revision>
  <dcterms:created xsi:type="dcterms:W3CDTF">2016-03-02T02:12:40Z</dcterms:created>
  <dcterms:modified xsi:type="dcterms:W3CDTF">2019-08-21T12:19:47Z</dcterms:modified>
</cp:coreProperties>
</file>